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4"/>
  </p:sldMasterIdLst>
  <p:notesMasterIdLst>
    <p:notesMasterId r:id="rId12"/>
  </p:notesMasterIdLst>
  <p:handoutMasterIdLst>
    <p:handoutMasterId r:id="rId13"/>
  </p:handoutMasterIdLst>
  <p:sldIdLst>
    <p:sldId id="288" r:id="rId5"/>
    <p:sldId id="292" r:id="rId6"/>
    <p:sldId id="293" r:id="rId7"/>
    <p:sldId id="294" r:id="rId8"/>
    <p:sldId id="295" r:id="rId9"/>
    <p:sldId id="279" r:id="rId10"/>
    <p:sldId id="278" r:id="rId11"/>
  </p:sldIdLst>
  <p:sldSz cx="9144000" cy="6858000" type="screen4x3"/>
  <p:notesSz cx="6858000" cy="9144000"/>
  <p:custDataLst>
    <p:tags r:id="rId1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87">
          <p15:clr>
            <a:srgbClr val="A4A3A4"/>
          </p15:clr>
        </p15:guide>
        <p15:guide id="2" orient="horz" pos="4209">
          <p15:clr>
            <a:srgbClr val="A4A3A4"/>
          </p15:clr>
        </p15:guide>
        <p15:guide id="3" orient="horz" pos="375">
          <p15:clr>
            <a:srgbClr val="A4A3A4"/>
          </p15:clr>
        </p15:guide>
        <p15:guide id="4" orient="horz" pos="984">
          <p15:clr>
            <a:srgbClr val="A4A3A4"/>
          </p15:clr>
        </p15:guide>
        <p15:guide id="5" orient="horz" pos="1017">
          <p15:clr>
            <a:srgbClr val="A4A3A4"/>
          </p15:clr>
        </p15:guide>
        <p15:guide id="6" orient="horz" pos="3669">
          <p15:clr>
            <a:srgbClr val="A4A3A4"/>
          </p15:clr>
        </p15:guide>
        <p15:guide id="7" pos="332">
          <p15:clr>
            <a:srgbClr val="A4A3A4"/>
          </p15:clr>
        </p15:guide>
        <p15:guide id="8" pos="5418">
          <p15:clr>
            <a:srgbClr val="A4A3A4"/>
          </p15:clr>
        </p15:guide>
        <p15:guide id="9" pos="2773">
          <p15:clr>
            <a:srgbClr val="A4A3A4"/>
          </p15:clr>
        </p15:guide>
        <p15:guide id="10" pos="300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24242"/>
    <a:srgbClr val="8484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90" autoAdjust="0"/>
    <p:restoredTop sz="94660"/>
  </p:normalViewPr>
  <p:slideViewPr>
    <p:cSldViewPr snapToGrid="0" showGuides="1">
      <p:cViewPr varScale="1">
        <p:scale>
          <a:sx n="91" d="100"/>
          <a:sy n="91" d="100"/>
        </p:scale>
        <p:origin x="1572" y="84"/>
      </p:cViewPr>
      <p:guideLst>
        <p:guide orient="horz" pos="3987"/>
        <p:guide orient="horz" pos="4209"/>
        <p:guide orient="horz" pos="375"/>
        <p:guide orient="horz" pos="984"/>
        <p:guide orient="horz" pos="1017"/>
        <p:guide orient="horz" pos="3669"/>
        <p:guide pos="332"/>
        <p:guide pos="5418"/>
        <p:guide pos="2773"/>
        <p:guide pos="3007"/>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69" d="100"/>
          <a:sy n="69" d="100"/>
        </p:scale>
        <p:origin x="-3270"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gs" Target="tags/tag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7383D55-1D8E-47F0-8407-8CF902454C52}" type="datetimeFigureOut">
              <a:rPr lang="en-US" smtClean="0"/>
              <a:t>1/2/2018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0D73952-53CB-4D8F-B858-71DE4FE97A36}" type="slidenum">
              <a:rPr lang="en-US" smtClean="0"/>
              <a:t>‹#›</a:t>
            </a:fld>
            <a:endParaRPr lang="en-US" dirty="0"/>
          </a:p>
        </p:txBody>
      </p:sp>
    </p:spTree>
    <p:extLst>
      <p:ext uri="{BB962C8B-B14F-4D97-AF65-F5344CB8AC3E}">
        <p14:creationId xmlns:p14="http://schemas.microsoft.com/office/powerpoint/2010/main" val="35210925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6C5454E-9E81-4C99-A91B-42C07507225A}" type="datetimeFigureOut">
              <a:rPr lang="en-US" smtClean="0"/>
              <a:t>1/2/2018</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537934-768C-4C37-BAD1-E522F3AEBAF7}" type="slidenum">
              <a:rPr lang="en-US" smtClean="0"/>
              <a:t>‹#›</a:t>
            </a:fld>
            <a:endParaRPr lang="en-US" dirty="0"/>
          </a:p>
        </p:txBody>
      </p:sp>
    </p:spTree>
    <p:extLst>
      <p:ext uri="{BB962C8B-B14F-4D97-AF65-F5344CB8AC3E}">
        <p14:creationId xmlns:p14="http://schemas.microsoft.com/office/powerpoint/2010/main" val="2575975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a:t>
            </a:fld>
            <a:endParaRPr lang="en-US" dirty="0"/>
          </a:p>
        </p:txBody>
      </p:sp>
    </p:spTree>
    <p:extLst>
      <p:ext uri="{BB962C8B-B14F-4D97-AF65-F5344CB8AC3E}">
        <p14:creationId xmlns:p14="http://schemas.microsoft.com/office/powerpoint/2010/main" val="2749964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2</a:t>
            </a:fld>
            <a:endParaRPr lang="en-US" dirty="0"/>
          </a:p>
        </p:txBody>
      </p:sp>
    </p:spTree>
    <p:extLst>
      <p:ext uri="{BB962C8B-B14F-4D97-AF65-F5344CB8AC3E}">
        <p14:creationId xmlns:p14="http://schemas.microsoft.com/office/powerpoint/2010/main" val="1917655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3</a:t>
            </a:fld>
            <a:endParaRPr lang="en-US" dirty="0"/>
          </a:p>
        </p:txBody>
      </p:sp>
    </p:spTree>
    <p:extLst>
      <p:ext uri="{BB962C8B-B14F-4D97-AF65-F5344CB8AC3E}">
        <p14:creationId xmlns:p14="http://schemas.microsoft.com/office/powerpoint/2010/main" val="1232250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4</a:t>
            </a:fld>
            <a:endParaRPr lang="en-US" dirty="0"/>
          </a:p>
        </p:txBody>
      </p:sp>
    </p:spTree>
    <p:extLst>
      <p:ext uri="{BB962C8B-B14F-4D97-AF65-F5344CB8AC3E}">
        <p14:creationId xmlns:p14="http://schemas.microsoft.com/office/powerpoint/2010/main" val="3730882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5</a:t>
            </a:fld>
            <a:endParaRPr lang="en-US" dirty="0"/>
          </a:p>
        </p:txBody>
      </p:sp>
    </p:spTree>
    <p:extLst>
      <p:ext uri="{BB962C8B-B14F-4D97-AF65-F5344CB8AC3E}">
        <p14:creationId xmlns:p14="http://schemas.microsoft.com/office/powerpoint/2010/main" val="898063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pPr/>
              <a:t>6</a:t>
            </a:fld>
            <a:endParaRPr lang="en-US" dirty="0"/>
          </a:p>
        </p:txBody>
      </p:sp>
    </p:spTree>
    <p:extLst>
      <p:ext uri="{BB962C8B-B14F-4D97-AF65-F5344CB8AC3E}">
        <p14:creationId xmlns:p14="http://schemas.microsoft.com/office/powerpoint/2010/main" val="2295468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7</a:t>
            </a:fld>
            <a:endParaRPr lang="en-US" dirty="0"/>
          </a:p>
        </p:txBody>
      </p:sp>
    </p:spTree>
    <p:extLst>
      <p:ext uri="{BB962C8B-B14F-4D97-AF65-F5344CB8AC3E}">
        <p14:creationId xmlns:p14="http://schemas.microsoft.com/office/powerpoint/2010/main" val="23386135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image" Target="../media/image5.jpeg"/></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image" Target="../media/image6.jpeg"/></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image" Target="../media/image7.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4" cstate="print">
            <a:extLst>
              <a:ext uri="{28A0092B-C50C-407E-A947-70E740481C1C}">
                <a14:useLocalDpi xmlns:a14="http://schemas.microsoft.com/office/drawing/2010/main" val="0"/>
              </a:ext>
            </a:extLst>
          </a:blip>
          <a:srcRect r="4406"/>
          <a:stretch/>
        </p:blipFill>
        <p:spPr>
          <a:xfrm>
            <a:off x="-1" y="2"/>
            <a:ext cx="9144001" cy="6376987"/>
          </a:xfrm>
          <a:prstGeom prst="rect">
            <a:avLst/>
          </a:prstGeom>
        </p:spPr>
      </p:pic>
      <p:sp>
        <p:nvSpPr>
          <p:cNvPr id="16" name="Rectangle 15"/>
          <p:cNvSpPr/>
          <p:nvPr userDrawn="1"/>
        </p:nvSpPr>
        <p:spPr bwMode="gray">
          <a:xfrm>
            <a:off x="1" y="2"/>
            <a:ext cx="4773613" cy="6376987"/>
          </a:xfrm>
          <a:prstGeom prst="rect">
            <a:avLst/>
          </a:prstGeom>
          <a:gradFill flip="none" rotWithShape="1">
            <a:gsLst>
              <a:gs pos="0">
                <a:srgbClr val="000000">
                  <a:alpha val="40000"/>
                </a:srgbClr>
              </a:gs>
              <a:gs pos="10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80384933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9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0"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1/2/2018</a:t>
            </a:fld>
            <a:endParaRPr lang="en-US" dirty="0"/>
          </a:p>
        </p:txBody>
      </p:sp>
      <p:sp>
        <p:nvSpPr>
          <p:cNvPr id="12"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3"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
        <p:nvSpPr>
          <p:cNvPr id="20" name="Rectangle 19"/>
          <p:cNvSpPr/>
          <p:nvPr/>
        </p:nvSpPr>
        <p:spPr bwMode="gray">
          <a:xfrm>
            <a:off x="0" y="3483864"/>
            <a:ext cx="9144000" cy="2386584"/>
          </a:xfrm>
          <a:prstGeom prst="rect">
            <a:avLst/>
          </a:prstGeom>
          <a:solidFill>
            <a:srgbClr val="424242">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p:cNvSpPr>
            <a:spLocks noGrp="1"/>
          </p:cNvSpPr>
          <p:nvPr>
            <p:ph type="body" sz="quarter" idx="10" hasCustomPrompt="1"/>
          </p:nvPr>
        </p:nvSpPr>
        <p:spPr bwMode="gray">
          <a:xfrm>
            <a:off x="466344" y="457200"/>
            <a:ext cx="3355848" cy="2247900"/>
          </a:xfrm>
        </p:spPr>
        <p:txBody>
          <a:bodyPr>
            <a:normAutofit/>
          </a:bodyPr>
          <a:lstStyle>
            <a:lvl1pPr marL="0" indent="0">
              <a:spcBef>
                <a:spcPts val="0"/>
              </a:spcBef>
              <a:spcAft>
                <a:spcPts val="0"/>
              </a:spcAft>
              <a:buNone/>
              <a:defRPr sz="1300">
                <a:solidFill>
                  <a:schemeClr val="bg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2" name="Title 1"/>
          <p:cNvSpPr>
            <a:spLocks noGrp="1"/>
          </p:cNvSpPr>
          <p:nvPr>
            <p:ph type="ctrTitle" hasCustomPrompt="1"/>
          </p:nvPr>
        </p:nvSpPr>
        <p:spPr bwMode="white">
          <a:xfrm>
            <a:off x="466344" y="3483864"/>
            <a:ext cx="8211312" cy="1472184"/>
          </a:xfrm>
        </p:spPr>
        <p:txBody>
          <a:bodyPr anchor="b" anchorCtr="0">
            <a:noAutofit/>
          </a:bodyPr>
          <a:lstStyle>
            <a:lvl1pPr>
              <a:defRPr sz="4000" b="0">
                <a:solidFill>
                  <a:srgbClr val="5EAEE0"/>
                </a:solidFill>
              </a:defRPr>
            </a:lvl1pPr>
          </a:lstStyle>
          <a:p>
            <a:r>
              <a:rPr lang="en-US" dirty="0"/>
              <a:t>Click to Insert Title</a:t>
            </a:r>
          </a:p>
        </p:txBody>
      </p:sp>
      <p:sp>
        <p:nvSpPr>
          <p:cNvPr id="17" name="TextBox 16"/>
          <p:cNvSpPr txBox="1"/>
          <p:nvPr userDrawn="1"/>
        </p:nvSpPr>
        <p:spPr>
          <a:xfrm>
            <a:off x="466344" y="5082579"/>
            <a:ext cx="8056564" cy="369332"/>
          </a:xfrm>
          <a:prstGeom prst="rect">
            <a:avLst/>
          </a:prstGeom>
          <a:noFill/>
        </p:spPr>
        <p:txBody>
          <a:bodyPr wrap="square" lIns="0" rtlCol="0">
            <a:spAutoFit/>
          </a:bodyPr>
          <a:lstStyle/>
          <a:p>
            <a:r>
              <a:rPr lang="en-US" dirty="0">
                <a:solidFill>
                  <a:schemeClr val="bg1"/>
                </a:solidFill>
              </a:rPr>
              <a:t>National Ecological Observatory Network</a:t>
            </a:r>
          </a:p>
        </p:txBody>
      </p:sp>
      <p:sp>
        <p:nvSpPr>
          <p:cNvPr id="18" name="TextBox 17"/>
          <p:cNvSpPr txBox="1"/>
          <p:nvPr userDrawn="1"/>
        </p:nvSpPr>
        <p:spPr>
          <a:xfrm>
            <a:off x="470650" y="5400881"/>
            <a:ext cx="8693151"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dirty="0">
                <a:solidFill>
                  <a:schemeClr val="bg1"/>
                </a:solidFill>
              </a:rPr>
              <a:t>A project sponsored by the National Science Foundation and </a:t>
            </a:r>
            <a:r>
              <a:rPr lang="en-US" sz="1000" i="1" dirty="0" smtClean="0">
                <a:solidFill>
                  <a:schemeClr val="bg1"/>
                </a:solidFill>
              </a:rPr>
              <a:t>proudly operated by Battelle</a:t>
            </a:r>
            <a:endParaRPr lang="en-US" sz="1000" i="1" dirty="0">
              <a:solidFill>
                <a:schemeClr val="bg1"/>
              </a:solidFill>
            </a:endParaRPr>
          </a:p>
        </p:txBody>
      </p:sp>
    </p:spTree>
    <p:extLst>
      <p:ext uri="{BB962C8B-B14F-4D97-AF65-F5344CB8AC3E}">
        <p14:creationId xmlns:p14="http://schemas.microsoft.com/office/powerpoint/2010/main" val="15016744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9" name="Rectangle 18"/>
          <p:cNvSpPr/>
          <p:nvPr userDrawn="1"/>
        </p:nvSpPr>
        <p:spPr bwMode="gray">
          <a:xfrm>
            <a:off x="0" y="0"/>
            <a:ext cx="9144000" cy="6072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userDrawn="1"/>
        </p:nvSpPr>
        <p:spPr bwMode="gray">
          <a:xfrm>
            <a:off x="0" y="5918944"/>
            <a:ext cx="9144000" cy="50799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userDrawn="1"/>
        </p:nvSpPr>
        <p:spPr bwMode="gray">
          <a:xfrm>
            <a:off x="0" y="5717789"/>
            <a:ext cx="9144000" cy="4784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userDrawn="1"/>
        </p:nvSpPr>
        <p:spPr bwMode="gray">
          <a:xfrm>
            <a:off x="0" y="6012657"/>
            <a:ext cx="9144000" cy="363532"/>
          </a:xfrm>
          <a:prstGeom prst="rect">
            <a:avLst/>
          </a:prstGeom>
          <a:solidFill>
            <a:srgbClr val="14141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 name="Subtitle 2"/>
          <p:cNvSpPr>
            <a:spLocks noGrp="1"/>
          </p:cNvSpPr>
          <p:nvPr>
            <p:ph type="subTitle" idx="1" hasCustomPrompt="1"/>
          </p:nvPr>
        </p:nvSpPr>
        <p:spPr bwMode="gray">
          <a:xfrm>
            <a:off x="466344" y="3328416"/>
            <a:ext cx="8211312" cy="1329267"/>
          </a:xfrm>
        </p:spPr>
        <p:txBody>
          <a:bodyPr>
            <a:noAutofit/>
          </a:bodyPr>
          <a:lstStyle>
            <a:lvl1pPr marL="0" indent="0" algn="l">
              <a:buNone/>
              <a:defRPr sz="1800" cap="none"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7" name="Title 16"/>
          <p:cNvSpPr>
            <a:spLocks noGrp="1"/>
          </p:cNvSpPr>
          <p:nvPr>
            <p:ph type="title" hasCustomPrompt="1"/>
          </p:nvPr>
        </p:nvSpPr>
        <p:spPr bwMode="gray">
          <a:xfrm>
            <a:off x="466344" y="1972855"/>
            <a:ext cx="8211312" cy="1165224"/>
          </a:xfrm>
        </p:spPr>
        <p:txBody>
          <a:bodyPr anchor="b" anchorCtr="0"/>
          <a:lstStyle>
            <a:lvl1pPr>
              <a:defRPr b="0" cap="none" baseline="0">
                <a:solidFill>
                  <a:schemeClr val="bg1"/>
                </a:solidFill>
              </a:defRPr>
            </a:lvl1pPr>
          </a:lstStyle>
          <a:p>
            <a:r>
              <a:rPr lang="en-US" dirty="0"/>
              <a:t>Click to insert section header</a:t>
            </a:r>
          </a:p>
        </p:txBody>
      </p:sp>
      <p:sp>
        <p:nvSpPr>
          <p:cNvPr id="11"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1/2/2018</a:t>
            </a:fld>
            <a:endParaRPr lang="en-US" dirty="0"/>
          </a:p>
        </p:txBody>
      </p:sp>
      <p:sp>
        <p:nvSpPr>
          <p:cNvPr id="12"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3"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3563911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grpSp>
        <p:nvGrpSpPr>
          <p:cNvPr id="22" name="Group 21"/>
          <p:cNvGrpSpPr/>
          <p:nvPr userDrawn="1"/>
        </p:nvGrpSpPr>
        <p:grpSpPr>
          <a:xfrm>
            <a:off x="453543" y="3563772"/>
            <a:ext cx="8236914" cy="45719"/>
            <a:chOff x="453543" y="3563772"/>
            <a:chExt cx="8236914" cy="45719"/>
          </a:xfrm>
        </p:grpSpPr>
        <p:sp>
          <p:nvSpPr>
            <p:cNvPr id="24" name="Rectangle 23"/>
            <p:cNvSpPr/>
            <p:nvPr/>
          </p:nvSpPr>
          <p:spPr bwMode="auto">
            <a:xfrm flipH="1">
              <a:off x="4572000" y="3563772"/>
              <a:ext cx="4118457" cy="45719"/>
            </a:xfrm>
            <a:prstGeom prst="rect">
              <a:avLst/>
            </a:prstGeom>
            <a:gradFill flip="none" rotWithShape="1">
              <a:gsLst>
                <a:gs pos="0">
                  <a:schemeClr val="bg1"/>
                </a:gs>
                <a:gs pos="79000">
                  <a:schemeClr val="bg2"/>
                </a:gs>
              </a:gsLst>
              <a:lin ang="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6" name="Rectangle 25"/>
            <p:cNvSpPr/>
            <p:nvPr/>
          </p:nvSpPr>
          <p:spPr bwMode="auto">
            <a:xfrm flipH="1">
              <a:off x="453543" y="3563772"/>
              <a:ext cx="4118457" cy="45719"/>
            </a:xfrm>
            <a:prstGeom prst="rect">
              <a:avLst/>
            </a:prstGeom>
            <a:gradFill flip="none" rotWithShape="1">
              <a:gsLst>
                <a:gs pos="0">
                  <a:schemeClr val="bg1"/>
                </a:gs>
                <a:gs pos="79000">
                  <a:schemeClr val="bg2"/>
                </a:gs>
              </a:gsLst>
              <a:lin ang="108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grpSp>
        <p:nvGrpSpPr>
          <p:cNvPr id="27" name="Group 26"/>
          <p:cNvGrpSpPr/>
          <p:nvPr userDrawn="1"/>
        </p:nvGrpSpPr>
        <p:grpSpPr>
          <a:xfrm>
            <a:off x="4547705" y="1233839"/>
            <a:ext cx="48589" cy="4822179"/>
            <a:chOff x="4547705" y="1233839"/>
            <a:chExt cx="48589" cy="4822179"/>
          </a:xfrm>
        </p:grpSpPr>
        <p:sp>
          <p:nvSpPr>
            <p:cNvPr id="32" name="Rectangle 31"/>
            <p:cNvSpPr/>
            <p:nvPr/>
          </p:nvSpPr>
          <p:spPr bwMode="auto">
            <a:xfrm rot="5400000" flipH="1">
              <a:off x="3366455" y="4826179"/>
              <a:ext cx="2411089" cy="48589"/>
            </a:xfrm>
            <a:prstGeom prst="rect">
              <a:avLst/>
            </a:prstGeom>
            <a:gradFill flip="none" rotWithShape="1">
              <a:gsLst>
                <a:gs pos="0">
                  <a:schemeClr val="bg1"/>
                </a:gs>
                <a:gs pos="79000">
                  <a:schemeClr val="bg2"/>
                </a:gs>
              </a:gsLst>
              <a:lin ang="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33" name="Rectangle 32"/>
            <p:cNvSpPr/>
            <p:nvPr/>
          </p:nvSpPr>
          <p:spPr bwMode="auto">
            <a:xfrm rot="5400000" flipH="1">
              <a:off x="3366455" y="2415089"/>
              <a:ext cx="2411089" cy="48589"/>
            </a:xfrm>
            <a:prstGeom prst="rect">
              <a:avLst/>
            </a:prstGeom>
            <a:gradFill flip="none" rotWithShape="1">
              <a:gsLst>
                <a:gs pos="0">
                  <a:schemeClr val="bg1"/>
                </a:gs>
                <a:gs pos="79000">
                  <a:schemeClr val="bg2"/>
                </a:gs>
              </a:gsLst>
              <a:lin ang="108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sp>
        <p:nvSpPr>
          <p:cNvPr id="4" name="Content Placeholder 3"/>
          <p:cNvSpPr>
            <a:spLocks noGrp="1"/>
          </p:cNvSpPr>
          <p:nvPr>
            <p:ph sz="half" idx="2" hasCustomPrompt="1"/>
          </p:nvPr>
        </p:nvSpPr>
        <p:spPr>
          <a:xfrm>
            <a:off x="466344" y="1865376"/>
            <a:ext cx="3857625" cy="1664208"/>
          </a:xfrm>
        </p:spPr>
        <p:txBody>
          <a:bodyPr>
            <a:noAutofit/>
          </a:bodyPr>
          <a:lstStyle>
            <a:lvl1pPr marL="171450" indent="-171450">
              <a:spcAft>
                <a:spcPts val="0"/>
              </a:spcAft>
              <a:defRPr sz="1600">
                <a:solidFill>
                  <a:schemeClr val="tx1"/>
                </a:solidFill>
              </a:defRPr>
            </a:lvl1pPr>
            <a:lvl2pPr>
              <a:spcAft>
                <a:spcPts val="0"/>
              </a:spcAft>
              <a:defRPr sz="1400">
                <a:solidFill>
                  <a:schemeClr val="tx1"/>
                </a:solidFill>
              </a:defRPr>
            </a:lvl2pPr>
            <a:lvl3pPr>
              <a:spcAft>
                <a:spcPts val="0"/>
              </a:spcAft>
              <a:defRPr sz="1200">
                <a:solidFill>
                  <a:schemeClr val="tx1"/>
                </a:solidFill>
              </a:defRPr>
            </a:lvl3pPr>
            <a:lvl4pPr>
              <a:spcAft>
                <a:spcPts val="0"/>
              </a:spcAft>
              <a:defRPr sz="12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6" name="Content Placeholder 5"/>
          <p:cNvSpPr>
            <a:spLocks noGrp="1"/>
          </p:cNvSpPr>
          <p:nvPr>
            <p:ph sz="quarter" idx="4" hasCustomPrompt="1"/>
          </p:nvPr>
        </p:nvSpPr>
        <p:spPr>
          <a:xfrm>
            <a:off x="4828032" y="1865376"/>
            <a:ext cx="3858768" cy="1664208"/>
          </a:xfrm>
        </p:spPr>
        <p:txBody>
          <a:bodyPr>
            <a:noAutofit/>
          </a:bodyPr>
          <a:lstStyle>
            <a:lvl1pPr marL="171450" indent="-171450">
              <a:spcAft>
                <a:spcPts val="0"/>
              </a:spcAft>
              <a:defRPr sz="1600">
                <a:solidFill>
                  <a:schemeClr val="tx1"/>
                </a:solidFill>
              </a:defRPr>
            </a:lvl1pPr>
            <a:lvl2pPr>
              <a:spcAft>
                <a:spcPts val="0"/>
              </a:spcAft>
              <a:defRPr sz="1400">
                <a:solidFill>
                  <a:schemeClr val="tx1"/>
                </a:solidFill>
              </a:defRPr>
            </a:lvl2pPr>
            <a:lvl3pPr>
              <a:spcAft>
                <a:spcPts val="0"/>
              </a:spcAft>
              <a:defRPr sz="1200">
                <a:solidFill>
                  <a:schemeClr val="tx1"/>
                </a:solidFill>
              </a:defRPr>
            </a:lvl3pPr>
            <a:lvl4pPr>
              <a:spcAft>
                <a:spcPts val="0"/>
              </a:spcAft>
              <a:defRPr sz="12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23" name="Text Placeholder 22"/>
          <p:cNvSpPr>
            <a:spLocks noGrp="1"/>
          </p:cNvSpPr>
          <p:nvPr userDrawn="1">
            <p:ph type="body" sz="quarter" idx="13" hasCustomPrompt="1"/>
          </p:nvPr>
        </p:nvSpPr>
        <p:spPr>
          <a:xfrm>
            <a:off x="466344" y="4169664"/>
            <a:ext cx="3857625" cy="1660672"/>
          </a:xfrm>
        </p:spPr>
        <p:txBody>
          <a:bodyPr/>
          <a:lstStyle>
            <a:lvl1pPr marL="171450" indent="-171450">
              <a:spcAft>
                <a:spcPts val="0"/>
              </a:spcAft>
              <a:defRPr sz="1600">
                <a:solidFill>
                  <a:schemeClr val="tx1"/>
                </a:solidFill>
              </a:defRPr>
            </a:lvl1pPr>
            <a:lvl2pPr>
              <a:spcAft>
                <a:spcPts val="0"/>
              </a:spcAft>
              <a:defRPr sz="1400">
                <a:solidFill>
                  <a:schemeClr val="tx1"/>
                </a:solidFill>
              </a:defRPr>
            </a:lvl2pPr>
            <a:lvl3pPr>
              <a:spcAft>
                <a:spcPts val="0"/>
              </a:spcAft>
              <a:defRPr sz="1200">
                <a:solidFill>
                  <a:schemeClr val="tx1"/>
                </a:solidFill>
              </a:defRPr>
            </a:lvl3pPr>
            <a:lvl4pPr>
              <a:spcAft>
                <a:spcPts val="0"/>
              </a:spcAft>
              <a:defRPr sz="1200"/>
            </a:lvl4pPr>
            <a:lvl5pPr>
              <a:spcAft>
                <a:spcPts val="0"/>
              </a:spcAft>
              <a:defRPr sz="1200"/>
            </a:lvl5pPr>
          </a:lstStyle>
          <a:p>
            <a:pPr lvl="0"/>
            <a:r>
              <a:rPr lang="en-US" dirty="0"/>
              <a:t>Click to edit master text styles</a:t>
            </a:r>
          </a:p>
          <a:p>
            <a:pPr lvl="1"/>
            <a:r>
              <a:rPr lang="en-US" dirty="0"/>
              <a:t>Second level</a:t>
            </a:r>
          </a:p>
          <a:p>
            <a:pPr lvl="2"/>
            <a:r>
              <a:rPr lang="en-US" dirty="0"/>
              <a:t>Third level</a:t>
            </a:r>
          </a:p>
        </p:txBody>
      </p:sp>
      <p:sp>
        <p:nvSpPr>
          <p:cNvPr id="25" name="Text Placeholder 24"/>
          <p:cNvSpPr>
            <a:spLocks noGrp="1"/>
          </p:cNvSpPr>
          <p:nvPr userDrawn="1">
            <p:ph type="body" sz="quarter" idx="14" hasCustomPrompt="1"/>
          </p:nvPr>
        </p:nvSpPr>
        <p:spPr>
          <a:xfrm>
            <a:off x="4828032" y="4169664"/>
            <a:ext cx="3858768" cy="1664208"/>
          </a:xfrm>
        </p:spPr>
        <p:txBody>
          <a:bodyPr/>
          <a:lstStyle>
            <a:lvl1pPr marL="171450" indent="-171450">
              <a:spcAft>
                <a:spcPts val="0"/>
              </a:spcAft>
              <a:defRPr sz="1600">
                <a:solidFill>
                  <a:schemeClr val="tx1"/>
                </a:solidFill>
              </a:defRPr>
            </a:lvl1pPr>
            <a:lvl2pPr>
              <a:spcAft>
                <a:spcPts val="0"/>
              </a:spcAft>
              <a:defRPr sz="1400">
                <a:solidFill>
                  <a:schemeClr val="tx1"/>
                </a:solidFill>
              </a:defRPr>
            </a:lvl2pPr>
            <a:lvl3pPr>
              <a:spcAft>
                <a:spcPts val="0"/>
              </a:spcAft>
              <a:defRPr sz="1200">
                <a:solidFill>
                  <a:schemeClr val="tx1"/>
                </a:solidFill>
              </a:defRPr>
            </a:lvl3pPr>
            <a:lvl4pPr>
              <a:spcAft>
                <a:spcPts val="0"/>
              </a:spcAft>
              <a:defRPr sz="1200"/>
            </a:lvl4pPr>
            <a:lvl5pPr>
              <a:spcAft>
                <a:spcPts val="0"/>
              </a:spcAft>
              <a:defRPr sz="1200"/>
            </a:lvl5pPr>
          </a:lstStyle>
          <a:p>
            <a:pPr lvl="0"/>
            <a:r>
              <a:rPr lang="en-US" dirty="0"/>
              <a:t>Click to edit master text styles</a:t>
            </a:r>
          </a:p>
          <a:p>
            <a:pPr lvl="1"/>
            <a:r>
              <a:rPr lang="en-US" dirty="0"/>
              <a:t>Second level</a:t>
            </a:r>
          </a:p>
          <a:p>
            <a:pPr lvl="2"/>
            <a:r>
              <a:rPr lang="en-US" dirty="0"/>
              <a:t>Third level</a:t>
            </a:r>
          </a:p>
        </p:txBody>
      </p:sp>
      <p:sp>
        <p:nvSpPr>
          <p:cNvPr id="28" name="Title 27"/>
          <p:cNvSpPr>
            <a:spLocks noGrp="1"/>
          </p:cNvSpPr>
          <p:nvPr userDrawn="1">
            <p:ph type="title" hasCustomPrompt="1"/>
          </p:nvPr>
        </p:nvSpPr>
        <p:spPr/>
        <p:txBody>
          <a:bodyPr>
            <a:normAutofit/>
          </a:bodyPr>
          <a:lstStyle>
            <a:lvl1pPr>
              <a:defRPr/>
            </a:lvl1pPr>
          </a:lstStyle>
          <a:p>
            <a:r>
              <a:rPr lang="en-US" dirty="0"/>
              <a:t>Click to edit master title style</a:t>
            </a:r>
          </a:p>
        </p:txBody>
      </p:sp>
      <p:sp>
        <p:nvSpPr>
          <p:cNvPr id="40" name="Text Placeholder 39"/>
          <p:cNvSpPr>
            <a:spLocks noGrp="1"/>
          </p:cNvSpPr>
          <p:nvPr userDrawn="1">
            <p:ph type="body" sz="quarter" idx="18"/>
          </p:nvPr>
        </p:nvSpPr>
        <p:spPr>
          <a:xfrm>
            <a:off x="466344" y="1481328"/>
            <a:ext cx="3858820" cy="304676"/>
          </a:xfrm>
        </p:spPr>
        <p:txBody>
          <a:bodyPr/>
          <a:lstStyle>
            <a:lvl1pPr marL="0" indent="0">
              <a:spcBef>
                <a:spcPts val="0"/>
              </a:spcBef>
              <a:spcAft>
                <a:spcPts val="0"/>
              </a:spcAft>
              <a:buNone/>
              <a:defRPr sz="2000" b="1">
                <a:solidFill>
                  <a:schemeClr val="accent2"/>
                </a:solidFill>
              </a:defRPr>
            </a:lvl1pPr>
            <a:lvl2pPr marL="287337" indent="0">
              <a:buNone/>
              <a:defRPr b="1">
                <a:solidFill>
                  <a:schemeClr val="accent2"/>
                </a:solidFill>
              </a:defRPr>
            </a:lvl2pPr>
            <a:lvl3pPr marL="515938" indent="0">
              <a:buNone/>
              <a:defRPr b="1">
                <a:solidFill>
                  <a:schemeClr val="accent2"/>
                </a:solidFill>
              </a:defRPr>
            </a:lvl3pPr>
            <a:lvl4pPr marL="742950" indent="0">
              <a:buNone/>
              <a:defRPr b="1">
                <a:solidFill>
                  <a:schemeClr val="accent2"/>
                </a:solidFill>
              </a:defRPr>
            </a:lvl4pPr>
            <a:lvl5pPr marL="973138" indent="0">
              <a:buNone/>
              <a:defRPr b="1">
                <a:solidFill>
                  <a:schemeClr val="accent2"/>
                </a:solidFill>
              </a:defRPr>
            </a:lvl5pPr>
          </a:lstStyle>
          <a:p>
            <a:pPr lvl="0"/>
            <a:r>
              <a:rPr lang="en-US" smtClean="0"/>
              <a:t>Edit Master text styles</a:t>
            </a:r>
          </a:p>
        </p:txBody>
      </p:sp>
      <p:sp>
        <p:nvSpPr>
          <p:cNvPr id="41" name="Text Placeholder 39"/>
          <p:cNvSpPr>
            <a:spLocks noGrp="1"/>
          </p:cNvSpPr>
          <p:nvPr userDrawn="1">
            <p:ph type="body" sz="quarter" idx="19"/>
          </p:nvPr>
        </p:nvSpPr>
        <p:spPr>
          <a:xfrm>
            <a:off x="4828032" y="1481328"/>
            <a:ext cx="3858768" cy="304676"/>
          </a:xfrm>
        </p:spPr>
        <p:txBody>
          <a:bodyPr/>
          <a:lstStyle>
            <a:lvl1pPr marL="0" indent="0">
              <a:spcBef>
                <a:spcPts val="0"/>
              </a:spcBef>
              <a:spcAft>
                <a:spcPts val="0"/>
              </a:spcAft>
              <a:buNone/>
              <a:defRPr sz="2000" b="1">
                <a:solidFill>
                  <a:schemeClr val="accent2"/>
                </a:solidFill>
              </a:defRPr>
            </a:lvl1pPr>
            <a:lvl2pPr marL="287337" indent="0">
              <a:buNone/>
              <a:defRPr b="1">
                <a:solidFill>
                  <a:schemeClr val="accent2"/>
                </a:solidFill>
              </a:defRPr>
            </a:lvl2pPr>
            <a:lvl3pPr marL="515938" indent="0">
              <a:buNone/>
              <a:defRPr b="1">
                <a:solidFill>
                  <a:schemeClr val="accent2"/>
                </a:solidFill>
              </a:defRPr>
            </a:lvl3pPr>
            <a:lvl4pPr marL="742950" indent="0">
              <a:buNone/>
              <a:defRPr b="1">
                <a:solidFill>
                  <a:schemeClr val="accent2"/>
                </a:solidFill>
              </a:defRPr>
            </a:lvl4pPr>
            <a:lvl5pPr marL="973138" indent="0">
              <a:buNone/>
              <a:defRPr b="1">
                <a:solidFill>
                  <a:schemeClr val="accent2"/>
                </a:solidFill>
              </a:defRPr>
            </a:lvl5pPr>
          </a:lstStyle>
          <a:p>
            <a:pPr lvl="0"/>
            <a:r>
              <a:rPr lang="en-US" smtClean="0"/>
              <a:t>Edit Master text styles</a:t>
            </a:r>
          </a:p>
        </p:txBody>
      </p:sp>
      <p:sp>
        <p:nvSpPr>
          <p:cNvPr id="42" name="Text Placeholder 39"/>
          <p:cNvSpPr>
            <a:spLocks noGrp="1"/>
          </p:cNvSpPr>
          <p:nvPr userDrawn="1">
            <p:ph type="body" sz="quarter" idx="20"/>
          </p:nvPr>
        </p:nvSpPr>
        <p:spPr>
          <a:xfrm>
            <a:off x="466344" y="3767328"/>
            <a:ext cx="3860479" cy="304676"/>
          </a:xfrm>
        </p:spPr>
        <p:txBody>
          <a:bodyPr/>
          <a:lstStyle>
            <a:lvl1pPr marL="0" indent="0">
              <a:spcBef>
                <a:spcPts val="0"/>
              </a:spcBef>
              <a:spcAft>
                <a:spcPts val="0"/>
              </a:spcAft>
              <a:buNone/>
              <a:defRPr sz="2000" b="1">
                <a:solidFill>
                  <a:schemeClr val="accent2"/>
                </a:solidFill>
              </a:defRPr>
            </a:lvl1pPr>
            <a:lvl2pPr marL="287337" indent="0">
              <a:buNone/>
              <a:defRPr b="1">
                <a:solidFill>
                  <a:schemeClr val="accent2"/>
                </a:solidFill>
              </a:defRPr>
            </a:lvl2pPr>
            <a:lvl3pPr marL="515938" indent="0">
              <a:buNone/>
              <a:defRPr b="1">
                <a:solidFill>
                  <a:schemeClr val="accent2"/>
                </a:solidFill>
              </a:defRPr>
            </a:lvl3pPr>
            <a:lvl4pPr marL="742950" indent="0">
              <a:buNone/>
              <a:defRPr b="1">
                <a:solidFill>
                  <a:schemeClr val="accent2"/>
                </a:solidFill>
              </a:defRPr>
            </a:lvl4pPr>
            <a:lvl5pPr marL="973138" indent="0">
              <a:buNone/>
              <a:defRPr b="1">
                <a:solidFill>
                  <a:schemeClr val="accent2"/>
                </a:solidFill>
              </a:defRPr>
            </a:lvl5pPr>
          </a:lstStyle>
          <a:p>
            <a:pPr lvl="0"/>
            <a:r>
              <a:rPr lang="en-US" smtClean="0"/>
              <a:t>Edit Master text styles</a:t>
            </a:r>
          </a:p>
        </p:txBody>
      </p:sp>
      <p:sp>
        <p:nvSpPr>
          <p:cNvPr id="43" name="Text Placeholder 39"/>
          <p:cNvSpPr>
            <a:spLocks noGrp="1"/>
          </p:cNvSpPr>
          <p:nvPr userDrawn="1">
            <p:ph type="body" sz="quarter" idx="21"/>
          </p:nvPr>
        </p:nvSpPr>
        <p:spPr>
          <a:xfrm>
            <a:off x="4828032" y="3767328"/>
            <a:ext cx="3858768" cy="304676"/>
          </a:xfrm>
        </p:spPr>
        <p:txBody>
          <a:bodyPr/>
          <a:lstStyle>
            <a:lvl1pPr marL="0" indent="0">
              <a:spcBef>
                <a:spcPts val="0"/>
              </a:spcBef>
              <a:spcAft>
                <a:spcPts val="0"/>
              </a:spcAft>
              <a:buNone/>
              <a:defRPr sz="2000" b="1">
                <a:solidFill>
                  <a:schemeClr val="accent2"/>
                </a:solidFill>
              </a:defRPr>
            </a:lvl1pPr>
            <a:lvl2pPr marL="287337" indent="0">
              <a:buNone/>
              <a:defRPr b="1">
                <a:solidFill>
                  <a:schemeClr val="accent2"/>
                </a:solidFill>
              </a:defRPr>
            </a:lvl2pPr>
            <a:lvl3pPr marL="515938" indent="0">
              <a:buNone/>
              <a:defRPr b="1">
                <a:solidFill>
                  <a:schemeClr val="accent2"/>
                </a:solidFill>
              </a:defRPr>
            </a:lvl3pPr>
            <a:lvl4pPr marL="742950" indent="0">
              <a:buNone/>
              <a:defRPr b="1">
                <a:solidFill>
                  <a:schemeClr val="accent2"/>
                </a:solidFill>
              </a:defRPr>
            </a:lvl4pPr>
            <a:lvl5pPr marL="973138" indent="0">
              <a:buNone/>
              <a:defRPr b="1">
                <a:solidFill>
                  <a:schemeClr val="accent2"/>
                </a:solidFill>
              </a:defRPr>
            </a:lvl5pPr>
          </a:lstStyle>
          <a:p>
            <a:pPr lvl="0"/>
            <a:r>
              <a:rPr lang="en-US" smtClean="0"/>
              <a:t>Edit Master text styles</a:t>
            </a:r>
          </a:p>
        </p:txBody>
      </p:sp>
      <p:sp>
        <p:nvSpPr>
          <p:cNvPr id="20" name="Date Placeholder 3"/>
          <p:cNvSpPr>
            <a:spLocks noGrp="1"/>
          </p:cNvSpPr>
          <p:nvPr>
            <p:ph type="dt" sz="half" idx="2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1/2/2018</a:t>
            </a:fld>
            <a:endParaRPr lang="en-US" dirty="0"/>
          </a:p>
        </p:txBody>
      </p:sp>
      <p:sp>
        <p:nvSpPr>
          <p:cNvPr id="21"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34" name="Slide Number Placeholder 5"/>
          <p:cNvSpPr>
            <a:spLocks noGrp="1"/>
          </p:cNvSpPr>
          <p:nvPr>
            <p:ph type="sldNum" sz="quarter" idx="23"/>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31946405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hasCustomPrompt="1"/>
          </p:nvPr>
        </p:nvSpPr>
        <p:spPr>
          <a:xfrm>
            <a:off x="466344" y="1481328"/>
            <a:ext cx="3931920" cy="338328"/>
          </a:xfrm>
        </p:spPr>
        <p:txBody>
          <a:bodyPr anchor="b">
            <a:noAutofit/>
          </a:bodyPr>
          <a:lstStyle>
            <a:lvl1pPr marL="0" indent="0">
              <a:spcBef>
                <a:spcPts val="0"/>
              </a:spcBef>
              <a:spcAft>
                <a:spcPts val="0"/>
              </a:spcAft>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Insert title</a:t>
            </a:r>
          </a:p>
        </p:txBody>
      </p:sp>
      <p:sp>
        <p:nvSpPr>
          <p:cNvPr id="4" name="Content Placeholder 3"/>
          <p:cNvSpPr>
            <a:spLocks noGrp="1"/>
          </p:cNvSpPr>
          <p:nvPr>
            <p:ph sz="half" idx="2" hasCustomPrompt="1"/>
          </p:nvPr>
        </p:nvSpPr>
        <p:spPr>
          <a:xfrm>
            <a:off x="466344" y="1892808"/>
            <a:ext cx="3931920" cy="4206240"/>
          </a:xfrm>
        </p:spPr>
        <p:txBody>
          <a:bodyPr>
            <a:noAutofit/>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3" hasCustomPrompt="1"/>
          </p:nvPr>
        </p:nvSpPr>
        <p:spPr>
          <a:xfrm>
            <a:off x="4773613" y="1481328"/>
            <a:ext cx="3904488" cy="347472"/>
          </a:xfrm>
        </p:spPr>
        <p:txBody>
          <a:bodyPr anchor="b">
            <a:noAutofit/>
          </a:bodyPr>
          <a:lstStyle>
            <a:lvl1pPr marL="0" indent="0">
              <a:spcBef>
                <a:spcPts val="0"/>
              </a:spcBef>
              <a:spcAft>
                <a:spcPts val="0"/>
              </a:spcAft>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Insert title</a:t>
            </a:r>
          </a:p>
        </p:txBody>
      </p:sp>
      <p:sp>
        <p:nvSpPr>
          <p:cNvPr id="6" name="Content Placeholder 5"/>
          <p:cNvSpPr>
            <a:spLocks noGrp="1"/>
          </p:cNvSpPr>
          <p:nvPr>
            <p:ph sz="quarter" idx="4" hasCustomPrompt="1"/>
          </p:nvPr>
        </p:nvSpPr>
        <p:spPr>
          <a:xfrm>
            <a:off x="4773613" y="1892808"/>
            <a:ext cx="3904488" cy="4206240"/>
          </a:xfrm>
        </p:spPr>
        <p:txBody>
          <a:bodyPr>
            <a:noAutofit/>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Date Placeholder 3"/>
          <p:cNvSpPr>
            <a:spLocks noGrp="1"/>
          </p:cNvSpPr>
          <p:nvPr>
            <p:ph type="dt" sz="half" idx="10"/>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1/2/2018</a:t>
            </a:fld>
            <a:endParaRPr lang="en-US" dirty="0"/>
          </a:p>
        </p:txBody>
      </p:sp>
      <p:sp>
        <p:nvSpPr>
          <p:cNvPr id="11" name="Footer Placeholder 4"/>
          <p:cNvSpPr>
            <a:spLocks noGrp="1"/>
          </p:cNvSpPr>
          <p:nvPr>
            <p:ph type="ftr" sz="quarter" idx="11"/>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2" name="Slide Number Placeholder 5"/>
          <p:cNvSpPr>
            <a:spLocks noGrp="1"/>
          </p:cNvSpPr>
          <p:nvPr>
            <p:ph type="sldNum" sz="quarter" idx="12"/>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42619622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mparison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hasCustomPrompt="1"/>
          </p:nvPr>
        </p:nvSpPr>
        <p:spPr>
          <a:xfrm>
            <a:off x="466344" y="1481328"/>
            <a:ext cx="3931920" cy="373895"/>
          </a:xfrm>
        </p:spPr>
        <p:txBody>
          <a:bodyPr anchor="t" anchorCtr="0">
            <a:noAutofit/>
          </a:bodyPr>
          <a:lstStyle>
            <a:lvl1pPr marL="0" indent="0">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66344" y="1901952"/>
            <a:ext cx="3931920" cy="466736"/>
          </a:xfrm>
        </p:spPr>
        <p:txBody>
          <a:bodyPr anchor="t" anchorCtr="0">
            <a:noAutofit/>
          </a:bodyPr>
          <a:lstStyle>
            <a:lvl1pPr marL="0" indent="0">
              <a:buNone/>
              <a:defRPr sz="1800">
                <a:solidFill>
                  <a:schemeClr val="tx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p:txBody>
      </p:sp>
      <p:sp>
        <p:nvSpPr>
          <p:cNvPr id="5" name="Text Placeholder 4"/>
          <p:cNvSpPr>
            <a:spLocks noGrp="1"/>
          </p:cNvSpPr>
          <p:nvPr>
            <p:ph type="body" sz="quarter" idx="3" hasCustomPrompt="1"/>
          </p:nvPr>
        </p:nvSpPr>
        <p:spPr>
          <a:xfrm>
            <a:off x="4775249" y="1481328"/>
            <a:ext cx="3904488" cy="373895"/>
          </a:xfrm>
        </p:spPr>
        <p:txBody>
          <a:bodyPr anchor="t" anchorCtr="0">
            <a:noAutofit/>
          </a:bodyPr>
          <a:lstStyle>
            <a:lvl1pPr marL="0" indent="0">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4775249" y="1901952"/>
            <a:ext cx="3904488" cy="466736"/>
          </a:xfrm>
        </p:spPr>
        <p:txBody>
          <a:bodyPr anchor="t" anchorCtr="0">
            <a:noAutofit/>
          </a:bodyPr>
          <a:lstStyle>
            <a:lvl1pPr marL="0" indent="0">
              <a:buNone/>
              <a:defRPr sz="1800">
                <a:solidFill>
                  <a:schemeClr val="tx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p:txBody>
      </p:sp>
      <p:sp>
        <p:nvSpPr>
          <p:cNvPr id="13" name="Chart Placeholder 12"/>
          <p:cNvSpPr>
            <a:spLocks noGrp="1"/>
          </p:cNvSpPr>
          <p:nvPr>
            <p:ph type="chart" sz="quarter" idx="13"/>
          </p:nvPr>
        </p:nvSpPr>
        <p:spPr>
          <a:xfrm>
            <a:off x="466344" y="2377440"/>
            <a:ext cx="3931920" cy="3703320"/>
          </a:xfrm>
        </p:spPr>
        <p:txBody>
          <a:bodyPr anchor="t" anchorCtr="0"/>
          <a:lstStyle>
            <a:lvl1pPr marL="0" indent="0">
              <a:buNone/>
              <a:defRPr sz="1800">
                <a:solidFill>
                  <a:schemeClr val="tx1"/>
                </a:solidFill>
              </a:defRPr>
            </a:lvl1pPr>
          </a:lstStyle>
          <a:p>
            <a:r>
              <a:rPr lang="en-US" smtClean="0"/>
              <a:t>Click icon to add chart</a:t>
            </a:r>
            <a:endParaRPr lang="en-US" dirty="0"/>
          </a:p>
        </p:txBody>
      </p:sp>
      <p:sp>
        <p:nvSpPr>
          <p:cNvPr id="15" name="Chart Placeholder 14"/>
          <p:cNvSpPr>
            <a:spLocks noGrp="1"/>
          </p:cNvSpPr>
          <p:nvPr>
            <p:ph type="chart" sz="quarter" idx="14"/>
          </p:nvPr>
        </p:nvSpPr>
        <p:spPr>
          <a:xfrm>
            <a:off x="4773613" y="2377440"/>
            <a:ext cx="3904488" cy="3694176"/>
          </a:xfrm>
        </p:spPr>
        <p:txBody>
          <a:bodyPr anchor="t" anchorCtr="0"/>
          <a:lstStyle>
            <a:lvl1pPr marL="0" indent="0">
              <a:buNone/>
              <a:defRPr sz="1800">
                <a:solidFill>
                  <a:schemeClr val="tx1"/>
                </a:solidFill>
              </a:defRPr>
            </a:lvl1pPr>
          </a:lstStyle>
          <a:p>
            <a:r>
              <a:rPr lang="en-US" smtClean="0"/>
              <a:t>Click icon to add chart</a:t>
            </a:r>
            <a:endParaRPr lang="en-US" dirty="0"/>
          </a:p>
        </p:txBody>
      </p:sp>
      <p:sp>
        <p:nvSpPr>
          <p:cNvPr id="12" name="Date Placeholder 3"/>
          <p:cNvSpPr>
            <a:spLocks noGrp="1"/>
          </p:cNvSpPr>
          <p:nvPr>
            <p:ph type="dt" sz="half" idx="15"/>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1/2/2018</a:t>
            </a:fld>
            <a:endParaRPr lang="en-US" dirty="0"/>
          </a:p>
        </p:txBody>
      </p:sp>
      <p:sp>
        <p:nvSpPr>
          <p:cNvPr id="14" name="Footer Placeholder 4"/>
          <p:cNvSpPr>
            <a:spLocks noGrp="1"/>
          </p:cNvSpPr>
          <p:nvPr>
            <p:ph type="ftr" sz="quarter" idx="16"/>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6" name="Slide Number Placeholder 5"/>
          <p:cNvSpPr>
            <a:spLocks noGrp="1"/>
          </p:cNvSpPr>
          <p:nvPr>
            <p:ph type="sldNum" sz="quarter" idx="17"/>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6765240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6"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1/2/2018</a:t>
            </a:fld>
            <a:endParaRPr lang="en-US" dirty="0"/>
          </a:p>
        </p:txBody>
      </p:sp>
      <p:sp>
        <p:nvSpPr>
          <p:cNvPr id="7"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8"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0489411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1/2/2018</a:t>
            </a:fld>
            <a:endParaRPr lang="en-US" dirty="0"/>
          </a:p>
        </p:txBody>
      </p:sp>
      <p:sp>
        <p:nvSpPr>
          <p:cNvPr id="6"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7"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13343722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Closing Slide with Imag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t="20119" b="20415"/>
          <a:stretch/>
        </p:blipFill>
        <p:spPr>
          <a:xfrm>
            <a:off x="-2" y="-1"/>
            <a:ext cx="9144000" cy="3623715"/>
          </a:xfrm>
          <a:prstGeom prst="rect">
            <a:avLst/>
          </a:prstGeom>
        </p:spPr>
      </p:pic>
      <p:sp>
        <p:nvSpPr>
          <p:cNvPr id="27" name="Rectangle 26"/>
          <p:cNvSpPr/>
          <p:nvPr userDrawn="1"/>
        </p:nvSpPr>
        <p:spPr bwMode="white">
          <a:xfrm>
            <a:off x="0" y="3429000"/>
            <a:ext cx="91440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87132" y="4688362"/>
            <a:ext cx="3471335" cy="937982"/>
          </a:xfrm>
          <a:prstGeom prst="rect">
            <a:avLst/>
          </a:prstGeom>
        </p:spPr>
      </p:pic>
      <p:sp>
        <p:nvSpPr>
          <p:cNvPr id="29" name="Rectangle 28"/>
          <p:cNvSpPr/>
          <p:nvPr userDrawn="1"/>
        </p:nvSpPr>
        <p:spPr bwMode="white">
          <a:xfrm>
            <a:off x="0" y="3429000"/>
            <a:ext cx="91440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userDrawn="1"/>
        </p:nvSpPr>
        <p:spPr bwMode="gray">
          <a:xfrm>
            <a:off x="-1" y="3246120"/>
            <a:ext cx="9143999" cy="365760"/>
          </a:xfrm>
          <a:prstGeom prst="rect">
            <a:avLst/>
          </a:prstGeom>
          <a:solidFill>
            <a:srgbClr val="00428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3" name="TextBox 32"/>
          <p:cNvSpPr txBox="1"/>
          <p:nvPr userDrawn="1"/>
        </p:nvSpPr>
        <p:spPr>
          <a:xfrm>
            <a:off x="935307" y="6225331"/>
            <a:ext cx="7273401" cy="332399"/>
          </a:xfrm>
          <a:prstGeom prst="rect">
            <a:avLst/>
          </a:prstGeom>
          <a:noFill/>
        </p:spPr>
        <p:txBody>
          <a:bodyPr wrap="none" rtlCol="0">
            <a:spAutoFit/>
          </a:bodyPr>
          <a:lstStyle/>
          <a:p>
            <a:pPr algn="ctr"/>
            <a:r>
              <a:rPr lang="en-US" sz="1560" b="1" dirty="0" smtClean="0">
                <a:solidFill>
                  <a:schemeClr val="tx2"/>
                </a:solidFill>
              </a:rPr>
              <a:t>720.746.4844 | </a:t>
            </a:r>
            <a:r>
              <a:rPr lang="en-US" sz="1560" b="1" dirty="0" err="1" smtClean="0">
                <a:solidFill>
                  <a:schemeClr val="tx2"/>
                </a:solidFill>
              </a:rPr>
              <a:t>neonscience@battelleecology.org</a:t>
            </a:r>
            <a:r>
              <a:rPr lang="en-US" sz="1560" b="1" baseline="0" dirty="0" smtClean="0">
                <a:solidFill>
                  <a:schemeClr val="tx2"/>
                </a:solidFill>
              </a:rPr>
              <a:t>   </a:t>
            </a:r>
            <a:r>
              <a:rPr lang="en-US" sz="1560" b="1" baseline="0" dirty="0">
                <a:solidFill>
                  <a:schemeClr val="tx2"/>
                </a:solidFill>
              </a:rPr>
              <a:t>|  </a:t>
            </a:r>
            <a:r>
              <a:rPr lang="en-US" sz="1560" b="1" baseline="0" dirty="0" smtClean="0">
                <a:solidFill>
                  <a:schemeClr val="tx2"/>
                </a:solidFill>
              </a:rPr>
              <a:t>www.neonscience.org</a:t>
            </a:r>
          </a:p>
        </p:txBody>
      </p:sp>
      <p:pic>
        <p:nvPicPr>
          <p:cNvPr id="34" name="Picture 3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973259" y="4375099"/>
            <a:ext cx="2586276" cy="758002"/>
          </a:xfrm>
          <a:prstGeom prst="rect">
            <a:avLst/>
          </a:prstGeom>
        </p:spPr>
      </p:pic>
      <p:pic>
        <p:nvPicPr>
          <p:cNvPr id="2" name="Picture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705125" y="4309031"/>
            <a:ext cx="2052261" cy="824070"/>
          </a:xfrm>
          <a:prstGeom prst="rect">
            <a:avLst/>
          </a:prstGeom>
        </p:spPr>
      </p:pic>
      <p:cxnSp>
        <p:nvCxnSpPr>
          <p:cNvPr id="13" name="Straight Connector 12"/>
          <p:cNvCxnSpPr/>
          <p:nvPr userDrawn="1"/>
        </p:nvCxnSpPr>
        <p:spPr>
          <a:xfrm>
            <a:off x="4419600" y="3884028"/>
            <a:ext cx="0" cy="1608667"/>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37730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Slide without Image and with Thank You">
    <p:spTree>
      <p:nvGrpSpPr>
        <p:cNvPr id="1" name=""/>
        <p:cNvGrpSpPr/>
        <p:nvPr/>
      </p:nvGrpSpPr>
      <p:grpSpPr>
        <a:xfrm>
          <a:off x="0" y="0"/>
          <a:ext cx="0" cy="0"/>
          <a:chOff x="0" y="0"/>
          <a:chExt cx="0" cy="0"/>
        </a:xfrm>
      </p:grpSpPr>
      <p:sp>
        <p:nvSpPr>
          <p:cNvPr id="26" name="Rectangle 25"/>
          <p:cNvSpPr/>
          <p:nvPr userDrawn="1"/>
        </p:nvSpPr>
        <p:spPr bwMode="gray">
          <a:xfrm>
            <a:off x="0" y="0"/>
            <a:ext cx="9144000" cy="5382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userDrawn="1"/>
        </p:nvSpPr>
        <p:spPr bwMode="white">
          <a:xfrm flipV="1">
            <a:off x="0" y="5963438"/>
            <a:ext cx="9144000" cy="894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userDrawn="1"/>
        </p:nvSpPr>
        <p:spPr bwMode="gray">
          <a:xfrm>
            <a:off x="0" y="5243656"/>
            <a:ext cx="9144000" cy="4784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userDrawn="1"/>
        </p:nvSpPr>
        <p:spPr bwMode="gray">
          <a:xfrm>
            <a:off x="0" y="5538524"/>
            <a:ext cx="9144000" cy="363532"/>
          </a:xfrm>
          <a:prstGeom prst="rect">
            <a:avLst/>
          </a:prstGeom>
          <a:solidFill>
            <a:srgbClr val="14141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pic>
        <p:nvPicPr>
          <p:cNvPr id="30" name="Picture 2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902106" y="2070100"/>
            <a:ext cx="3567662" cy="1045633"/>
          </a:xfrm>
          <a:prstGeom prst="rect">
            <a:avLst/>
          </a:prstGeom>
        </p:spPr>
      </p:pic>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3971" y="1927528"/>
            <a:ext cx="2959100" cy="1188205"/>
          </a:xfrm>
          <a:prstGeom prst="rect">
            <a:avLst/>
          </a:prstGeom>
        </p:spPr>
      </p:pic>
      <p:cxnSp>
        <p:nvCxnSpPr>
          <p:cNvPr id="4" name="Straight Connector 3"/>
          <p:cNvCxnSpPr/>
          <p:nvPr userDrawn="1"/>
        </p:nvCxnSpPr>
        <p:spPr>
          <a:xfrm>
            <a:off x="4419600" y="1659469"/>
            <a:ext cx="0" cy="160866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935307" y="6208398"/>
            <a:ext cx="7273401" cy="332399"/>
          </a:xfrm>
          <a:prstGeom prst="rect">
            <a:avLst/>
          </a:prstGeom>
          <a:noFill/>
        </p:spPr>
        <p:txBody>
          <a:bodyPr wrap="none" rtlCol="0">
            <a:spAutoFit/>
          </a:bodyPr>
          <a:lstStyle/>
          <a:p>
            <a:pPr algn="ctr"/>
            <a:r>
              <a:rPr lang="en-US" sz="1560" b="1" dirty="0" smtClean="0">
                <a:solidFill>
                  <a:schemeClr val="tx2"/>
                </a:solidFill>
              </a:rPr>
              <a:t>720.746.4844 | </a:t>
            </a:r>
            <a:r>
              <a:rPr lang="en-US" sz="1560" b="1" dirty="0" err="1" smtClean="0">
                <a:solidFill>
                  <a:schemeClr val="tx2"/>
                </a:solidFill>
              </a:rPr>
              <a:t>neonscience@battelleecology.org</a:t>
            </a:r>
            <a:r>
              <a:rPr lang="en-US" sz="1560" b="1" baseline="0" dirty="0" smtClean="0">
                <a:solidFill>
                  <a:schemeClr val="tx2"/>
                </a:solidFill>
              </a:rPr>
              <a:t>   </a:t>
            </a:r>
            <a:r>
              <a:rPr lang="en-US" sz="1560" b="1" baseline="0" dirty="0">
                <a:solidFill>
                  <a:schemeClr val="tx2"/>
                </a:solidFill>
              </a:rPr>
              <a:t>|  </a:t>
            </a:r>
            <a:r>
              <a:rPr lang="en-US" sz="1560" b="1" baseline="0" dirty="0" smtClean="0">
                <a:solidFill>
                  <a:schemeClr val="tx2"/>
                </a:solidFill>
              </a:rPr>
              <a:t>www.neonscience.org</a:t>
            </a:r>
          </a:p>
        </p:txBody>
      </p:sp>
    </p:spTree>
    <p:extLst>
      <p:ext uri="{BB962C8B-B14F-4D97-AF65-F5344CB8AC3E}">
        <p14:creationId xmlns:p14="http://schemas.microsoft.com/office/powerpoint/2010/main" val="2241727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 y="-4"/>
            <a:ext cx="9144001" cy="6376990"/>
          </a:xfrm>
          <a:prstGeom prst="rect">
            <a:avLst/>
          </a:prstGeom>
        </p:spPr>
      </p:pic>
      <p:sp>
        <p:nvSpPr>
          <p:cNvPr id="17" name="Rectangle 16"/>
          <p:cNvSpPr/>
          <p:nvPr userDrawn="1"/>
        </p:nvSpPr>
        <p:spPr bwMode="gray">
          <a:xfrm>
            <a:off x="1" y="2"/>
            <a:ext cx="4773613" cy="6376987"/>
          </a:xfrm>
          <a:prstGeom prst="rect">
            <a:avLst/>
          </a:prstGeom>
          <a:gradFill flip="none" rotWithShape="1">
            <a:gsLst>
              <a:gs pos="0">
                <a:srgbClr val="000000">
                  <a:alpha val="40000"/>
                </a:srgbClr>
              </a:gs>
              <a:gs pos="10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8" name="Rectangle 17"/>
          <p:cNvSpPr/>
          <p:nvPr userDrawn="1"/>
        </p:nvSpPr>
        <p:spPr bwMode="gray">
          <a:xfrm>
            <a:off x="0" y="3483864"/>
            <a:ext cx="9144000" cy="2386584"/>
          </a:xfrm>
          <a:prstGeom prst="rect">
            <a:avLst/>
          </a:prstGeom>
          <a:solidFill>
            <a:srgbClr val="424242">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13"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Text Placeholder 7"/>
          <p:cNvSpPr>
            <a:spLocks noGrp="1"/>
          </p:cNvSpPr>
          <p:nvPr>
            <p:ph type="body" sz="quarter" idx="10" hasCustomPrompt="1"/>
          </p:nvPr>
        </p:nvSpPr>
        <p:spPr bwMode="gray">
          <a:xfrm>
            <a:off x="466344" y="457200"/>
            <a:ext cx="3355848" cy="2247900"/>
          </a:xfrm>
        </p:spPr>
        <p:txBody>
          <a:bodyPr>
            <a:normAutofit/>
          </a:bodyPr>
          <a:lstStyle>
            <a:lvl1pPr marL="0" indent="0">
              <a:spcBef>
                <a:spcPts val="0"/>
              </a:spcBef>
              <a:spcAft>
                <a:spcPts val="0"/>
              </a:spcAft>
              <a:buNone/>
              <a:defRPr sz="1300">
                <a:solidFill>
                  <a:schemeClr val="bg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2" name="Title 1"/>
          <p:cNvSpPr>
            <a:spLocks noGrp="1"/>
          </p:cNvSpPr>
          <p:nvPr>
            <p:ph type="ctrTitle" hasCustomPrompt="1"/>
          </p:nvPr>
        </p:nvSpPr>
        <p:spPr bwMode="white">
          <a:xfrm>
            <a:off x="466344" y="3483864"/>
            <a:ext cx="8211312" cy="1472184"/>
          </a:xfrm>
        </p:spPr>
        <p:txBody>
          <a:bodyPr anchor="b" anchorCtr="0">
            <a:noAutofit/>
          </a:bodyPr>
          <a:lstStyle>
            <a:lvl1pPr>
              <a:defRPr sz="4000" b="0">
                <a:solidFill>
                  <a:srgbClr val="5EAEE0"/>
                </a:solidFill>
              </a:defRPr>
            </a:lvl1pPr>
          </a:lstStyle>
          <a:p>
            <a:r>
              <a:rPr lang="en-US" dirty="0"/>
              <a:t>Click to Insert Title</a:t>
            </a:r>
          </a:p>
        </p:txBody>
      </p:sp>
      <p:sp>
        <p:nvSpPr>
          <p:cNvPr id="14" name="TextBox 13"/>
          <p:cNvSpPr txBox="1"/>
          <p:nvPr userDrawn="1"/>
        </p:nvSpPr>
        <p:spPr>
          <a:xfrm>
            <a:off x="466344" y="5082579"/>
            <a:ext cx="8056564" cy="369332"/>
          </a:xfrm>
          <a:prstGeom prst="rect">
            <a:avLst/>
          </a:prstGeom>
          <a:noFill/>
        </p:spPr>
        <p:txBody>
          <a:bodyPr wrap="square" lIns="0" rtlCol="0">
            <a:spAutoFit/>
          </a:bodyPr>
          <a:lstStyle/>
          <a:p>
            <a:r>
              <a:rPr lang="en-US" dirty="0">
                <a:solidFill>
                  <a:schemeClr val="bg1"/>
                </a:solidFill>
              </a:rPr>
              <a:t>National Ecological Observatory Network</a:t>
            </a:r>
          </a:p>
        </p:txBody>
      </p:sp>
      <p:sp>
        <p:nvSpPr>
          <p:cNvPr id="15" name="TextBox 14"/>
          <p:cNvSpPr txBox="1"/>
          <p:nvPr userDrawn="1"/>
        </p:nvSpPr>
        <p:spPr>
          <a:xfrm>
            <a:off x="470650" y="5400881"/>
            <a:ext cx="8693151"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dirty="0">
                <a:solidFill>
                  <a:schemeClr val="bg1"/>
                </a:solidFill>
              </a:rPr>
              <a:t>A project sponsored by the National Science Foundation and </a:t>
            </a:r>
            <a:r>
              <a:rPr lang="en-US" sz="1000" i="1" dirty="0" smtClean="0">
                <a:solidFill>
                  <a:schemeClr val="bg1"/>
                </a:solidFill>
              </a:rPr>
              <a:t>proudly </a:t>
            </a:r>
            <a:r>
              <a:rPr lang="en-US" sz="1000" i="1" smtClean="0">
                <a:solidFill>
                  <a:schemeClr val="bg1"/>
                </a:solidFill>
              </a:rPr>
              <a:t>operated by Battelle</a:t>
            </a:r>
            <a:endParaRPr lang="en-US" sz="1000" i="1" dirty="0">
              <a:solidFill>
                <a:schemeClr val="bg1"/>
              </a:solidFill>
            </a:endParaRPr>
          </a:p>
        </p:txBody>
      </p:sp>
      <p:sp>
        <p:nvSpPr>
          <p:cNvPr id="20"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1/2/2018</a:t>
            </a:fld>
            <a:endParaRPr lang="en-US" dirty="0"/>
          </a:p>
        </p:txBody>
      </p:sp>
      <p:sp>
        <p:nvSpPr>
          <p:cNvPr id="21"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22"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0697759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0"/>
            <a:ext cx="9144000" cy="6376987"/>
          </a:xfrm>
          <a:prstGeom prst="rect">
            <a:avLst/>
          </a:prstGeom>
        </p:spPr>
      </p:pic>
      <p:sp>
        <p:nvSpPr>
          <p:cNvPr id="15" name="Rectangle 14"/>
          <p:cNvSpPr/>
          <p:nvPr userDrawn="1"/>
        </p:nvSpPr>
        <p:spPr bwMode="gray">
          <a:xfrm>
            <a:off x="1" y="2"/>
            <a:ext cx="4773613" cy="6376987"/>
          </a:xfrm>
          <a:prstGeom prst="rect">
            <a:avLst/>
          </a:prstGeom>
          <a:gradFill flip="none" rotWithShape="1">
            <a:gsLst>
              <a:gs pos="0">
                <a:srgbClr val="000000">
                  <a:alpha val="40000"/>
                </a:srgbClr>
              </a:gs>
              <a:gs pos="10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9" name="Rectangle 18"/>
          <p:cNvSpPr/>
          <p:nvPr userDrawn="1"/>
        </p:nvSpPr>
        <p:spPr bwMode="gray">
          <a:xfrm>
            <a:off x="0" y="3483864"/>
            <a:ext cx="9144000" cy="2386584"/>
          </a:xfrm>
          <a:prstGeom prst="rect">
            <a:avLst/>
          </a:prstGeom>
          <a:solidFill>
            <a:srgbClr val="424242">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36"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Text Placeholder 7"/>
          <p:cNvSpPr>
            <a:spLocks noGrp="1"/>
          </p:cNvSpPr>
          <p:nvPr>
            <p:ph type="body" sz="quarter" idx="10" hasCustomPrompt="1"/>
          </p:nvPr>
        </p:nvSpPr>
        <p:spPr bwMode="gray">
          <a:xfrm>
            <a:off x="466344" y="457200"/>
            <a:ext cx="3355848" cy="2247900"/>
          </a:xfrm>
        </p:spPr>
        <p:txBody>
          <a:bodyPr>
            <a:normAutofit/>
          </a:bodyPr>
          <a:lstStyle>
            <a:lvl1pPr marL="0" indent="0">
              <a:spcBef>
                <a:spcPts val="0"/>
              </a:spcBef>
              <a:spcAft>
                <a:spcPts val="0"/>
              </a:spcAft>
              <a:buNone/>
              <a:defRPr sz="1300">
                <a:solidFill>
                  <a:schemeClr val="bg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2" name="Title 1"/>
          <p:cNvSpPr>
            <a:spLocks noGrp="1"/>
          </p:cNvSpPr>
          <p:nvPr>
            <p:ph type="ctrTitle" hasCustomPrompt="1"/>
          </p:nvPr>
        </p:nvSpPr>
        <p:spPr bwMode="white">
          <a:xfrm>
            <a:off x="466344" y="3483864"/>
            <a:ext cx="8211312" cy="1472184"/>
          </a:xfrm>
        </p:spPr>
        <p:txBody>
          <a:bodyPr anchor="b" anchorCtr="0">
            <a:noAutofit/>
          </a:bodyPr>
          <a:lstStyle>
            <a:lvl1pPr>
              <a:defRPr sz="4000" b="0">
                <a:solidFill>
                  <a:srgbClr val="5EAEE0"/>
                </a:solidFill>
              </a:defRPr>
            </a:lvl1pPr>
          </a:lstStyle>
          <a:p>
            <a:r>
              <a:rPr lang="en-US" dirty="0"/>
              <a:t>Click to Insert Title</a:t>
            </a:r>
          </a:p>
        </p:txBody>
      </p:sp>
      <p:sp>
        <p:nvSpPr>
          <p:cNvPr id="17" name="TextBox 16"/>
          <p:cNvSpPr txBox="1"/>
          <p:nvPr userDrawn="1"/>
        </p:nvSpPr>
        <p:spPr>
          <a:xfrm>
            <a:off x="466344" y="5082579"/>
            <a:ext cx="8056564" cy="369332"/>
          </a:xfrm>
          <a:prstGeom prst="rect">
            <a:avLst/>
          </a:prstGeom>
          <a:noFill/>
        </p:spPr>
        <p:txBody>
          <a:bodyPr wrap="square" lIns="0" rtlCol="0">
            <a:spAutoFit/>
          </a:bodyPr>
          <a:lstStyle/>
          <a:p>
            <a:r>
              <a:rPr lang="en-US" dirty="0">
                <a:solidFill>
                  <a:schemeClr val="bg1"/>
                </a:solidFill>
              </a:rPr>
              <a:t>National Ecological Observatory Network</a:t>
            </a:r>
          </a:p>
        </p:txBody>
      </p:sp>
      <p:sp>
        <p:nvSpPr>
          <p:cNvPr id="18" name="TextBox 17"/>
          <p:cNvSpPr txBox="1"/>
          <p:nvPr userDrawn="1"/>
        </p:nvSpPr>
        <p:spPr>
          <a:xfrm>
            <a:off x="470650" y="5400881"/>
            <a:ext cx="8693151"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dirty="0">
                <a:solidFill>
                  <a:schemeClr val="bg1"/>
                </a:solidFill>
              </a:rPr>
              <a:t>A project sponsored by the National Science Foundation and </a:t>
            </a:r>
            <a:r>
              <a:rPr lang="en-US" sz="1000" i="1" dirty="0" smtClean="0">
                <a:solidFill>
                  <a:schemeClr val="bg1"/>
                </a:solidFill>
              </a:rPr>
              <a:t>proudly operated by Battelle</a:t>
            </a:r>
            <a:endParaRPr lang="en-US" sz="1000" i="1" dirty="0">
              <a:solidFill>
                <a:schemeClr val="bg1"/>
              </a:solidFill>
            </a:endParaRPr>
          </a:p>
        </p:txBody>
      </p:sp>
      <p:sp>
        <p:nvSpPr>
          <p:cNvPr id="20"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1/2/2018</a:t>
            </a:fld>
            <a:endParaRPr lang="en-US" dirty="0"/>
          </a:p>
        </p:txBody>
      </p:sp>
      <p:sp>
        <p:nvSpPr>
          <p:cNvPr id="21"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22"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3788698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4074"/>
            <a:ext cx="9144000" cy="6378406"/>
          </a:xfrm>
          <a:prstGeom prst="rect">
            <a:avLst/>
          </a:prstGeom>
        </p:spPr>
      </p:pic>
      <p:sp>
        <p:nvSpPr>
          <p:cNvPr id="16" name="Rectangle 15"/>
          <p:cNvSpPr/>
          <p:nvPr userDrawn="1"/>
        </p:nvSpPr>
        <p:spPr bwMode="gray">
          <a:xfrm>
            <a:off x="1" y="2"/>
            <a:ext cx="4773613" cy="6376987"/>
          </a:xfrm>
          <a:prstGeom prst="rect">
            <a:avLst/>
          </a:prstGeom>
          <a:gradFill flip="none" rotWithShape="1">
            <a:gsLst>
              <a:gs pos="0">
                <a:srgbClr val="000000">
                  <a:alpha val="60000"/>
                </a:srgbClr>
              </a:gs>
              <a:gs pos="10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8" name="Rectangle 17"/>
          <p:cNvSpPr/>
          <p:nvPr userDrawn="1"/>
        </p:nvSpPr>
        <p:spPr bwMode="gray">
          <a:xfrm>
            <a:off x="0" y="3483864"/>
            <a:ext cx="9144000" cy="2386584"/>
          </a:xfrm>
          <a:prstGeom prst="rect">
            <a:avLst/>
          </a:prstGeom>
          <a:solidFill>
            <a:srgbClr val="363636">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60"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Text Placeholder 7"/>
          <p:cNvSpPr>
            <a:spLocks noGrp="1"/>
          </p:cNvSpPr>
          <p:nvPr>
            <p:ph type="body" sz="quarter" idx="10" hasCustomPrompt="1"/>
          </p:nvPr>
        </p:nvSpPr>
        <p:spPr bwMode="gray">
          <a:xfrm>
            <a:off x="466344" y="457200"/>
            <a:ext cx="3355848" cy="2247900"/>
          </a:xfrm>
        </p:spPr>
        <p:txBody>
          <a:bodyPr>
            <a:normAutofit/>
          </a:bodyPr>
          <a:lstStyle>
            <a:lvl1pPr marL="0" indent="0">
              <a:spcBef>
                <a:spcPts val="0"/>
              </a:spcBef>
              <a:spcAft>
                <a:spcPts val="0"/>
              </a:spcAft>
              <a:buNone/>
              <a:defRPr sz="1300">
                <a:solidFill>
                  <a:schemeClr val="bg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2" name="Title 1"/>
          <p:cNvSpPr>
            <a:spLocks noGrp="1"/>
          </p:cNvSpPr>
          <p:nvPr>
            <p:ph type="ctrTitle" hasCustomPrompt="1"/>
          </p:nvPr>
        </p:nvSpPr>
        <p:spPr bwMode="white">
          <a:xfrm>
            <a:off x="466344" y="3483864"/>
            <a:ext cx="8211312" cy="1472184"/>
          </a:xfrm>
        </p:spPr>
        <p:txBody>
          <a:bodyPr anchor="b" anchorCtr="0">
            <a:noAutofit/>
          </a:bodyPr>
          <a:lstStyle>
            <a:lvl1pPr>
              <a:defRPr sz="4000" b="0">
                <a:solidFill>
                  <a:srgbClr val="5EAEE0"/>
                </a:solidFill>
              </a:defRPr>
            </a:lvl1pPr>
          </a:lstStyle>
          <a:p>
            <a:r>
              <a:rPr lang="en-US" dirty="0"/>
              <a:t>Click to Insert Title</a:t>
            </a:r>
          </a:p>
        </p:txBody>
      </p:sp>
      <p:sp>
        <p:nvSpPr>
          <p:cNvPr id="15" name="TextBox 14"/>
          <p:cNvSpPr txBox="1"/>
          <p:nvPr userDrawn="1"/>
        </p:nvSpPr>
        <p:spPr>
          <a:xfrm>
            <a:off x="466344" y="5082579"/>
            <a:ext cx="8056564" cy="369332"/>
          </a:xfrm>
          <a:prstGeom prst="rect">
            <a:avLst/>
          </a:prstGeom>
          <a:noFill/>
        </p:spPr>
        <p:txBody>
          <a:bodyPr wrap="square" lIns="0" rtlCol="0">
            <a:spAutoFit/>
          </a:bodyPr>
          <a:lstStyle/>
          <a:p>
            <a:r>
              <a:rPr lang="en-US" dirty="0">
                <a:solidFill>
                  <a:schemeClr val="bg1"/>
                </a:solidFill>
              </a:rPr>
              <a:t>National Ecological Observatory Network</a:t>
            </a:r>
          </a:p>
        </p:txBody>
      </p:sp>
      <p:sp>
        <p:nvSpPr>
          <p:cNvPr id="17" name="TextBox 16"/>
          <p:cNvSpPr txBox="1"/>
          <p:nvPr userDrawn="1"/>
        </p:nvSpPr>
        <p:spPr>
          <a:xfrm>
            <a:off x="470650" y="5400881"/>
            <a:ext cx="8693151"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dirty="0">
                <a:solidFill>
                  <a:schemeClr val="bg1"/>
                </a:solidFill>
              </a:rPr>
              <a:t>A project sponsored by the National Science Foundation and </a:t>
            </a:r>
            <a:r>
              <a:rPr lang="en-US" sz="1000" i="1" dirty="0" smtClean="0">
                <a:solidFill>
                  <a:schemeClr val="bg1"/>
                </a:solidFill>
              </a:rPr>
              <a:t>proudly </a:t>
            </a:r>
            <a:r>
              <a:rPr lang="en-US" sz="1000" i="1" smtClean="0">
                <a:solidFill>
                  <a:schemeClr val="bg1"/>
                </a:solidFill>
              </a:rPr>
              <a:t>operated by Battelle</a:t>
            </a:r>
            <a:endParaRPr lang="en-US" sz="1000" i="1" dirty="0">
              <a:solidFill>
                <a:schemeClr val="bg1"/>
              </a:solidFill>
            </a:endParaRPr>
          </a:p>
        </p:txBody>
      </p:sp>
      <p:sp>
        <p:nvSpPr>
          <p:cNvPr id="19"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1/2/2018</a:t>
            </a:fld>
            <a:endParaRPr lang="en-US" dirty="0"/>
          </a:p>
        </p:txBody>
      </p:sp>
      <p:sp>
        <p:nvSpPr>
          <p:cNvPr id="20"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21"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0847918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24" name="Rectangle 23"/>
          <p:cNvSpPr/>
          <p:nvPr userDrawn="1"/>
        </p:nvSpPr>
        <p:spPr bwMode="gray">
          <a:xfrm>
            <a:off x="0" y="-1"/>
            <a:ext cx="9144000" cy="6072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userDrawn="1"/>
        </p:nvSpPr>
        <p:spPr bwMode="gray">
          <a:xfrm>
            <a:off x="0" y="5918944"/>
            <a:ext cx="9144000" cy="50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userDrawn="1"/>
        </p:nvSpPr>
        <p:spPr bwMode="gray">
          <a:xfrm>
            <a:off x="0" y="5717788"/>
            <a:ext cx="9144000" cy="4784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userDrawn="1"/>
        </p:nvSpPr>
        <p:spPr bwMode="gray">
          <a:xfrm>
            <a:off x="0" y="6012656"/>
            <a:ext cx="9144000" cy="363532"/>
          </a:xfrm>
          <a:prstGeom prst="rect">
            <a:avLst/>
          </a:prstGeom>
          <a:solidFill>
            <a:srgbClr val="14141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1"/>
          <p:cNvSpPr>
            <a:spLocks noGrp="1"/>
          </p:cNvSpPr>
          <p:nvPr>
            <p:ph type="ctrTitle" hasCustomPrompt="1"/>
          </p:nvPr>
        </p:nvSpPr>
        <p:spPr bwMode="gray">
          <a:xfrm>
            <a:off x="466344" y="342901"/>
            <a:ext cx="8211312" cy="2343150"/>
          </a:xfrm>
        </p:spPr>
        <p:txBody>
          <a:bodyPr vert="horz" lIns="0" tIns="0" rIns="0" bIns="0" rtlCol="0" anchor="b" anchorCtr="0">
            <a:noAutofit/>
          </a:bodyPr>
          <a:lstStyle>
            <a:lvl1pPr>
              <a:defRPr lang="en-US" sz="4000" b="0" dirty="0">
                <a:solidFill>
                  <a:schemeClr val="bg1"/>
                </a:solidFill>
              </a:defRPr>
            </a:lvl1pPr>
          </a:lstStyle>
          <a:p>
            <a:pPr lvl="0"/>
            <a:r>
              <a:rPr lang="en-US" dirty="0"/>
              <a:t>Click to Insert Title</a:t>
            </a:r>
          </a:p>
        </p:txBody>
      </p:sp>
      <p:sp>
        <p:nvSpPr>
          <p:cNvPr id="3" name="Subtitle 2"/>
          <p:cNvSpPr>
            <a:spLocks noGrp="1"/>
          </p:cNvSpPr>
          <p:nvPr>
            <p:ph type="subTitle" idx="1" hasCustomPrompt="1"/>
          </p:nvPr>
        </p:nvSpPr>
        <p:spPr bwMode="gray">
          <a:xfrm>
            <a:off x="466344" y="2871216"/>
            <a:ext cx="8211312" cy="323165"/>
          </a:xfrm>
        </p:spPr>
        <p:txBody>
          <a:bodyPr vert="horz" wrap="square" lIns="0" tIns="0" rIns="0" bIns="0" rtlCol="0">
            <a:spAutoFit/>
          </a:bodyPr>
          <a:lstStyle>
            <a:lvl1pPr marL="228600" indent="-228600">
              <a:buNone/>
              <a:defRPr lang="en-US" sz="2100" dirty="0">
                <a:solidFill>
                  <a:schemeClr val="bg1"/>
                </a:solidFill>
              </a:defRPr>
            </a:lvl1pPr>
          </a:lstStyle>
          <a:p>
            <a:pPr marL="0" lvl="0" indent="0"/>
            <a:r>
              <a:rPr lang="en-US" dirty="0"/>
              <a:t>Click to edit master subtitle style</a:t>
            </a:r>
          </a:p>
        </p:txBody>
      </p:sp>
      <p:sp>
        <p:nvSpPr>
          <p:cNvPr id="11" name="Text Placeholder 7"/>
          <p:cNvSpPr>
            <a:spLocks noGrp="1"/>
          </p:cNvSpPr>
          <p:nvPr>
            <p:ph type="body" sz="quarter" idx="10" hasCustomPrompt="1"/>
          </p:nvPr>
        </p:nvSpPr>
        <p:spPr bwMode="gray">
          <a:xfrm>
            <a:off x="466344" y="4560889"/>
            <a:ext cx="8211312" cy="1162050"/>
          </a:xfrm>
        </p:spPr>
        <p:txBody>
          <a:bodyPr lIns="0" tIns="0" rIns="0" bIns="0">
            <a:noAutofit/>
          </a:bodyPr>
          <a:lstStyle>
            <a:lvl1pPr marL="0" indent="0">
              <a:spcBef>
                <a:spcPts val="0"/>
              </a:spcBef>
              <a:spcAft>
                <a:spcPts val="0"/>
              </a:spcAft>
              <a:buNone/>
              <a:defRPr sz="1300">
                <a:solidFill>
                  <a:schemeClr val="bg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15"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1/2/2018</a:t>
            </a:fld>
            <a:endParaRPr lang="en-US" dirty="0"/>
          </a:p>
        </p:txBody>
      </p:sp>
      <p:sp>
        <p:nvSpPr>
          <p:cNvPr id="16"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7"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674930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3">
    <p:spTree>
      <p:nvGrpSpPr>
        <p:cNvPr id="1" name=""/>
        <p:cNvGrpSpPr/>
        <p:nvPr/>
      </p:nvGrpSpPr>
      <p:grpSpPr>
        <a:xfrm>
          <a:off x="0" y="0"/>
          <a:ext cx="0" cy="0"/>
          <a:chOff x="0" y="0"/>
          <a:chExt cx="0" cy="0"/>
        </a:xfrm>
      </p:grpSpPr>
      <p:sp>
        <p:nvSpPr>
          <p:cNvPr id="22" name="Rectangle 21"/>
          <p:cNvSpPr/>
          <p:nvPr userDrawn="1"/>
        </p:nvSpPr>
        <p:spPr bwMode="gray">
          <a:xfrm>
            <a:off x="0" y="5918944"/>
            <a:ext cx="9144000" cy="50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userDrawn="1"/>
        </p:nvSpPr>
        <p:spPr bwMode="gray">
          <a:xfrm>
            <a:off x="0" y="6019799"/>
            <a:ext cx="9144000" cy="242207"/>
          </a:xfrm>
          <a:prstGeom prst="rect">
            <a:avLst/>
          </a:prstGeom>
          <a:solidFill>
            <a:srgbClr val="0076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p:cNvSpPr/>
          <p:nvPr userDrawn="1"/>
        </p:nvSpPr>
        <p:spPr bwMode="gray">
          <a:xfrm>
            <a:off x="0" y="6139542"/>
            <a:ext cx="9144000" cy="236645"/>
          </a:xfrm>
          <a:prstGeom prst="rect">
            <a:avLst/>
          </a:prstGeom>
          <a:solidFill>
            <a:srgbClr val="14141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1"/>
          <p:cNvSpPr>
            <a:spLocks noGrp="1"/>
          </p:cNvSpPr>
          <p:nvPr>
            <p:ph type="ctrTitle" hasCustomPrompt="1"/>
          </p:nvPr>
        </p:nvSpPr>
        <p:spPr>
          <a:xfrm>
            <a:off x="466344" y="342901"/>
            <a:ext cx="8211312" cy="2343150"/>
          </a:xfrm>
        </p:spPr>
        <p:txBody>
          <a:bodyPr vert="horz" lIns="0" tIns="0" rIns="0" bIns="0" rtlCol="0" anchor="b" anchorCtr="0">
            <a:noAutofit/>
          </a:bodyPr>
          <a:lstStyle>
            <a:lvl1pPr>
              <a:defRPr lang="en-US" sz="4000" b="0" dirty="0">
                <a:solidFill>
                  <a:schemeClr val="accent1"/>
                </a:solidFill>
              </a:defRPr>
            </a:lvl1pPr>
          </a:lstStyle>
          <a:p>
            <a:pPr lvl="0"/>
            <a:r>
              <a:rPr lang="en-US" dirty="0"/>
              <a:t>Click to Insert Title</a:t>
            </a:r>
          </a:p>
        </p:txBody>
      </p:sp>
      <p:sp>
        <p:nvSpPr>
          <p:cNvPr id="3" name="Subtitle 2"/>
          <p:cNvSpPr>
            <a:spLocks noGrp="1"/>
          </p:cNvSpPr>
          <p:nvPr>
            <p:ph type="subTitle" idx="1" hasCustomPrompt="1"/>
          </p:nvPr>
        </p:nvSpPr>
        <p:spPr>
          <a:xfrm>
            <a:off x="466344" y="2871216"/>
            <a:ext cx="8211312" cy="320040"/>
          </a:xfrm>
        </p:spPr>
        <p:txBody>
          <a:bodyPr vert="horz" wrap="square" lIns="0" tIns="0" rIns="0" bIns="0" rtlCol="0">
            <a:spAutoFit/>
          </a:bodyPr>
          <a:lstStyle>
            <a:lvl1pPr marL="228600" indent="-228600">
              <a:buNone/>
              <a:defRPr lang="en-US" sz="2100" dirty="0">
                <a:solidFill>
                  <a:schemeClr val="accent1"/>
                </a:solidFill>
              </a:defRPr>
            </a:lvl1pPr>
          </a:lstStyle>
          <a:p>
            <a:pPr marL="0" lvl="0" indent="0"/>
            <a:r>
              <a:rPr lang="en-US" dirty="0"/>
              <a:t>Click to Edit Master Subtitle Style</a:t>
            </a:r>
          </a:p>
        </p:txBody>
      </p:sp>
      <p:sp>
        <p:nvSpPr>
          <p:cNvPr id="11" name="Text Placeholder 7"/>
          <p:cNvSpPr>
            <a:spLocks noGrp="1"/>
          </p:cNvSpPr>
          <p:nvPr>
            <p:ph type="body" sz="quarter" idx="10" hasCustomPrompt="1"/>
          </p:nvPr>
        </p:nvSpPr>
        <p:spPr>
          <a:xfrm>
            <a:off x="466344" y="4560889"/>
            <a:ext cx="8211312" cy="1162050"/>
          </a:xfrm>
        </p:spPr>
        <p:txBody>
          <a:bodyPr lIns="0" tIns="0" rIns="0" bIns="0">
            <a:noAutofit/>
          </a:bodyPr>
          <a:lstStyle>
            <a:lvl1pPr marL="0" indent="0">
              <a:spcBef>
                <a:spcPts val="0"/>
              </a:spcBef>
              <a:spcAft>
                <a:spcPts val="0"/>
              </a:spcAft>
              <a:buNone/>
              <a:defRPr sz="1300">
                <a:solidFill>
                  <a:schemeClr val="accent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15"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1/2/2018</a:t>
            </a:fld>
            <a:endParaRPr lang="en-US" dirty="0"/>
          </a:p>
        </p:txBody>
      </p:sp>
      <p:sp>
        <p:nvSpPr>
          <p:cNvPr id="16"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7"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851204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nchorCtr="0"/>
          <a:lstStyle>
            <a:lvl1pPr>
              <a:defRPr/>
            </a:lvl1pPr>
          </a:lstStyle>
          <a:p>
            <a:r>
              <a:rPr lang="en-US" dirty="0"/>
              <a:t>Click to edit master title style</a:t>
            </a:r>
          </a:p>
        </p:txBody>
      </p:sp>
      <p:sp>
        <p:nvSpPr>
          <p:cNvPr id="3" name="Content Placeholder 2"/>
          <p:cNvSpPr>
            <a:spLocks noGrp="1"/>
          </p:cNvSpPr>
          <p:nvPr>
            <p:ph idx="1" hasCustomPrompt="1"/>
          </p:nvPr>
        </p:nvSpPr>
        <p:spPr>
          <a:xfrm>
            <a:off x="466344" y="1481328"/>
            <a:ext cx="8211312" cy="463600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1/2/2018</a:t>
            </a:fld>
            <a:endParaRPr lang="en-US" dirty="0"/>
          </a:p>
        </p:txBody>
      </p:sp>
      <p:sp>
        <p:nvSpPr>
          <p:cNvPr id="8"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9"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3666783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4" y="420624"/>
            <a:ext cx="8211312" cy="531738"/>
          </a:xfrm>
        </p:spPr>
        <p:txBody>
          <a:bodyPr anchor="t" anchorCtr="0"/>
          <a:lstStyle>
            <a:lvl1pPr>
              <a:defRPr/>
            </a:lvl1pPr>
          </a:lstStyle>
          <a:p>
            <a:r>
              <a:rPr lang="en-US" dirty="0"/>
              <a:t>Click to edit master title style</a:t>
            </a:r>
          </a:p>
        </p:txBody>
      </p:sp>
      <p:sp>
        <p:nvSpPr>
          <p:cNvPr id="3" name="Content Placeholder 2"/>
          <p:cNvSpPr>
            <a:spLocks noGrp="1"/>
          </p:cNvSpPr>
          <p:nvPr>
            <p:ph idx="1" hasCustomPrompt="1"/>
          </p:nvPr>
        </p:nvSpPr>
        <p:spPr>
          <a:xfrm>
            <a:off x="466344" y="1481328"/>
            <a:ext cx="8211312" cy="463600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7"/>
          <p:cNvSpPr>
            <a:spLocks noGrp="1"/>
          </p:cNvSpPr>
          <p:nvPr>
            <p:ph type="body" sz="quarter" idx="13" hasCustomPrompt="1"/>
          </p:nvPr>
        </p:nvSpPr>
        <p:spPr>
          <a:xfrm>
            <a:off x="466344" y="905256"/>
            <a:ext cx="8211312" cy="448494"/>
          </a:xfrm>
        </p:spPr>
        <p:txBody>
          <a:bodyPr>
            <a:noAutofit/>
          </a:bodyPr>
          <a:lstStyle>
            <a:lvl1pPr marL="0" indent="0">
              <a:spcBef>
                <a:spcPts val="0"/>
              </a:spcBef>
              <a:spcAft>
                <a:spcPts val="0"/>
              </a:spcAft>
              <a:buNone/>
              <a:defRPr sz="2600">
                <a:solidFill>
                  <a:schemeClr val="tx1"/>
                </a:solidFill>
              </a:defRPr>
            </a:lvl1pPr>
          </a:lstStyle>
          <a:p>
            <a:pPr lvl="0"/>
            <a:r>
              <a:rPr lang="en-US" dirty="0"/>
              <a:t>Click to edit master text styles</a:t>
            </a:r>
          </a:p>
        </p:txBody>
      </p:sp>
      <p:sp>
        <p:nvSpPr>
          <p:cNvPr id="9"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1/2/2018</a:t>
            </a:fld>
            <a:endParaRPr lang="en-US" dirty="0"/>
          </a:p>
        </p:txBody>
      </p:sp>
      <p:sp>
        <p:nvSpPr>
          <p:cNvPr id="10"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1"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6472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4" y="420624"/>
            <a:ext cx="8211312" cy="963324"/>
          </a:xfrm>
        </p:spPr>
        <p:txBody>
          <a:bodyPr/>
          <a:lstStyle>
            <a:lvl1pPr>
              <a:defRPr/>
            </a:lvl1pPr>
          </a:lstStyle>
          <a:p>
            <a:r>
              <a:rPr lang="en-US" dirty="0"/>
              <a:t>Click to edit master title style</a:t>
            </a:r>
          </a:p>
        </p:txBody>
      </p:sp>
      <p:sp>
        <p:nvSpPr>
          <p:cNvPr id="3" name="Content Placeholder 2"/>
          <p:cNvSpPr>
            <a:spLocks noGrp="1"/>
          </p:cNvSpPr>
          <p:nvPr>
            <p:ph sz="half" idx="1" hasCustomPrompt="1"/>
          </p:nvPr>
        </p:nvSpPr>
        <p:spPr>
          <a:xfrm>
            <a:off x="466344" y="1481328"/>
            <a:ext cx="3950208" cy="4636008"/>
          </a:xfrm>
        </p:spPr>
        <p:txBody>
          <a:bodyPr>
            <a:noAutofit/>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hasCustomPrompt="1"/>
          </p:nvPr>
        </p:nvSpPr>
        <p:spPr>
          <a:xfrm>
            <a:off x="4727448" y="1481328"/>
            <a:ext cx="3950208" cy="4636008"/>
          </a:xfrm>
        </p:spPr>
        <p:txBody>
          <a:bodyPr>
            <a:noAutofit/>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Date Placeholder 3"/>
          <p:cNvSpPr>
            <a:spLocks noGrp="1"/>
          </p:cNvSpPr>
          <p:nvPr>
            <p:ph type="dt" sz="half" idx="10"/>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1/2/2018</a:t>
            </a:fld>
            <a:endParaRPr lang="en-US" dirty="0"/>
          </a:p>
        </p:txBody>
      </p:sp>
      <p:sp>
        <p:nvSpPr>
          <p:cNvPr id="9"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0"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1604347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2.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p:cNvSpPr/>
          <p:nvPr userDrawn="1"/>
        </p:nvSpPr>
        <p:spPr bwMode="gray">
          <a:xfrm>
            <a:off x="461962" y="6192078"/>
            <a:ext cx="8319275" cy="123966"/>
          </a:xfrm>
          <a:prstGeom prst="rect">
            <a:avLst/>
          </a:prstGeom>
          <a:solidFill>
            <a:srgbClr val="0076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bwMode="gray">
          <a:xfrm>
            <a:off x="461962" y="6252068"/>
            <a:ext cx="8319275" cy="123967"/>
          </a:xfrm>
          <a:prstGeom prst="rect">
            <a:avLst/>
          </a:prstGeom>
          <a:solidFill>
            <a:srgbClr val="14141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p:cNvSpPr/>
          <p:nvPr userDrawn="1"/>
        </p:nvSpPr>
        <p:spPr bwMode="white">
          <a:xfrm>
            <a:off x="8699086" y="6181821"/>
            <a:ext cx="109538" cy="221456"/>
          </a:xfrm>
          <a:custGeom>
            <a:avLst/>
            <a:gdLst>
              <a:gd name="connsiteX0" fmla="*/ 0 w 402431"/>
              <a:gd name="connsiteY0" fmla="*/ 321468 h 340518"/>
              <a:gd name="connsiteX1" fmla="*/ 114300 w 402431"/>
              <a:gd name="connsiteY1" fmla="*/ 0 h 340518"/>
              <a:gd name="connsiteX2" fmla="*/ 402431 w 402431"/>
              <a:gd name="connsiteY2" fmla="*/ 0 h 340518"/>
              <a:gd name="connsiteX3" fmla="*/ 402431 w 402431"/>
              <a:gd name="connsiteY3" fmla="*/ 340518 h 340518"/>
              <a:gd name="connsiteX4" fmla="*/ 0 w 402431"/>
              <a:gd name="connsiteY4" fmla="*/ 321468 h 340518"/>
              <a:gd name="connsiteX0" fmla="*/ 0 w 402431"/>
              <a:gd name="connsiteY0" fmla="*/ 321468 h 340518"/>
              <a:gd name="connsiteX1" fmla="*/ 76200 w 402431"/>
              <a:gd name="connsiteY1" fmla="*/ 100013 h 340518"/>
              <a:gd name="connsiteX2" fmla="*/ 402431 w 402431"/>
              <a:gd name="connsiteY2" fmla="*/ 0 h 340518"/>
              <a:gd name="connsiteX3" fmla="*/ 402431 w 402431"/>
              <a:gd name="connsiteY3" fmla="*/ 340518 h 340518"/>
              <a:gd name="connsiteX4" fmla="*/ 0 w 402431"/>
              <a:gd name="connsiteY4" fmla="*/ 321468 h 340518"/>
              <a:gd name="connsiteX0" fmla="*/ 0 w 402431"/>
              <a:gd name="connsiteY0" fmla="*/ 321468 h 340518"/>
              <a:gd name="connsiteX1" fmla="*/ 76200 w 402431"/>
              <a:gd name="connsiteY1" fmla="*/ 100013 h 340518"/>
              <a:gd name="connsiteX2" fmla="*/ 402431 w 402431"/>
              <a:gd name="connsiteY2" fmla="*/ 0 h 340518"/>
              <a:gd name="connsiteX3" fmla="*/ 402431 w 402431"/>
              <a:gd name="connsiteY3" fmla="*/ 340518 h 340518"/>
              <a:gd name="connsiteX4" fmla="*/ 0 w 402431"/>
              <a:gd name="connsiteY4" fmla="*/ 321468 h 340518"/>
              <a:gd name="connsiteX0" fmla="*/ 0 w 402431"/>
              <a:gd name="connsiteY0" fmla="*/ 321468 h 340518"/>
              <a:gd name="connsiteX1" fmla="*/ 76200 w 402431"/>
              <a:gd name="connsiteY1" fmla="*/ 100013 h 340518"/>
              <a:gd name="connsiteX2" fmla="*/ 402431 w 402431"/>
              <a:gd name="connsiteY2" fmla="*/ 0 h 340518"/>
              <a:gd name="connsiteX3" fmla="*/ 402431 w 402431"/>
              <a:gd name="connsiteY3" fmla="*/ 340518 h 340518"/>
              <a:gd name="connsiteX4" fmla="*/ 0 w 402431"/>
              <a:gd name="connsiteY4" fmla="*/ 321468 h 340518"/>
              <a:gd name="connsiteX0" fmla="*/ 0 w 402431"/>
              <a:gd name="connsiteY0" fmla="*/ 321468 h 321468"/>
              <a:gd name="connsiteX1" fmla="*/ 76200 w 402431"/>
              <a:gd name="connsiteY1" fmla="*/ 100013 h 321468"/>
              <a:gd name="connsiteX2" fmla="*/ 402431 w 402431"/>
              <a:gd name="connsiteY2" fmla="*/ 0 h 321468"/>
              <a:gd name="connsiteX3" fmla="*/ 104775 w 402431"/>
              <a:gd name="connsiteY3" fmla="*/ 319087 h 321468"/>
              <a:gd name="connsiteX4" fmla="*/ 0 w 402431"/>
              <a:gd name="connsiteY4" fmla="*/ 321468 h 321468"/>
              <a:gd name="connsiteX0" fmla="*/ 0 w 109537"/>
              <a:gd name="connsiteY0" fmla="*/ 221455 h 221455"/>
              <a:gd name="connsiteX1" fmla="*/ 76200 w 109537"/>
              <a:gd name="connsiteY1" fmla="*/ 0 h 221455"/>
              <a:gd name="connsiteX2" fmla="*/ 109537 w 109537"/>
              <a:gd name="connsiteY2" fmla="*/ 14287 h 221455"/>
              <a:gd name="connsiteX3" fmla="*/ 104775 w 109537"/>
              <a:gd name="connsiteY3" fmla="*/ 219074 h 221455"/>
              <a:gd name="connsiteX4" fmla="*/ 0 w 109537"/>
              <a:gd name="connsiteY4" fmla="*/ 221455 h 221455"/>
              <a:gd name="connsiteX0" fmla="*/ 0 w 111918"/>
              <a:gd name="connsiteY0" fmla="*/ 221455 h 221455"/>
              <a:gd name="connsiteX1" fmla="*/ 76200 w 111918"/>
              <a:gd name="connsiteY1" fmla="*/ 0 h 221455"/>
              <a:gd name="connsiteX2" fmla="*/ 111918 w 111918"/>
              <a:gd name="connsiteY2" fmla="*/ 14287 h 221455"/>
              <a:gd name="connsiteX3" fmla="*/ 104775 w 111918"/>
              <a:gd name="connsiteY3" fmla="*/ 219074 h 221455"/>
              <a:gd name="connsiteX4" fmla="*/ 0 w 111918"/>
              <a:gd name="connsiteY4" fmla="*/ 221455 h 221455"/>
              <a:gd name="connsiteX0" fmla="*/ 0 w 111918"/>
              <a:gd name="connsiteY0" fmla="*/ 221455 h 221455"/>
              <a:gd name="connsiteX1" fmla="*/ 76200 w 111918"/>
              <a:gd name="connsiteY1" fmla="*/ 0 h 221455"/>
              <a:gd name="connsiteX2" fmla="*/ 111918 w 111918"/>
              <a:gd name="connsiteY2" fmla="*/ 4762 h 221455"/>
              <a:gd name="connsiteX3" fmla="*/ 104775 w 111918"/>
              <a:gd name="connsiteY3" fmla="*/ 219074 h 221455"/>
              <a:gd name="connsiteX4" fmla="*/ 0 w 111918"/>
              <a:gd name="connsiteY4" fmla="*/ 221455 h 221455"/>
              <a:gd name="connsiteX0" fmla="*/ 0 w 111918"/>
              <a:gd name="connsiteY0" fmla="*/ 221455 h 221455"/>
              <a:gd name="connsiteX1" fmla="*/ 76200 w 111918"/>
              <a:gd name="connsiteY1" fmla="*/ 0 h 221455"/>
              <a:gd name="connsiteX2" fmla="*/ 111918 w 111918"/>
              <a:gd name="connsiteY2" fmla="*/ 4762 h 221455"/>
              <a:gd name="connsiteX3" fmla="*/ 104775 w 111918"/>
              <a:gd name="connsiteY3" fmla="*/ 219074 h 221455"/>
              <a:gd name="connsiteX4" fmla="*/ 0 w 111918"/>
              <a:gd name="connsiteY4" fmla="*/ 221455 h 221455"/>
              <a:gd name="connsiteX0" fmla="*/ 0 w 111918"/>
              <a:gd name="connsiteY0" fmla="*/ 221455 h 221455"/>
              <a:gd name="connsiteX1" fmla="*/ 76200 w 111918"/>
              <a:gd name="connsiteY1" fmla="*/ 0 h 221455"/>
              <a:gd name="connsiteX2" fmla="*/ 111918 w 111918"/>
              <a:gd name="connsiteY2" fmla="*/ 4762 h 221455"/>
              <a:gd name="connsiteX3" fmla="*/ 104775 w 111918"/>
              <a:gd name="connsiteY3" fmla="*/ 219074 h 221455"/>
              <a:gd name="connsiteX4" fmla="*/ 0 w 111918"/>
              <a:gd name="connsiteY4" fmla="*/ 221455 h 221455"/>
              <a:gd name="connsiteX0" fmla="*/ 0 w 109537"/>
              <a:gd name="connsiteY0" fmla="*/ 221456 h 221456"/>
              <a:gd name="connsiteX1" fmla="*/ 76200 w 109537"/>
              <a:gd name="connsiteY1" fmla="*/ 1 h 221456"/>
              <a:gd name="connsiteX2" fmla="*/ 109537 w 109537"/>
              <a:gd name="connsiteY2" fmla="*/ 0 h 221456"/>
              <a:gd name="connsiteX3" fmla="*/ 104775 w 109537"/>
              <a:gd name="connsiteY3" fmla="*/ 219075 h 221456"/>
              <a:gd name="connsiteX4" fmla="*/ 0 w 109537"/>
              <a:gd name="connsiteY4" fmla="*/ 221456 h 221456"/>
              <a:gd name="connsiteX0" fmla="*/ 0 w 109538"/>
              <a:gd name="connsiteY0" fmla="*/ 221456 h 221456"/>
              <a:gd name="connsiteX1" fmla="*/ 76200 w 109538"/>
              <a:gd name="connsiteY1" fmla="*/ 1 h 221456"/>
              <a:gd name="connsiteX2" fmla="*/ 109537 w 109538"/>
              <a:gd name="connsiteY2" fmla="*/ 0 h 221456"/>
              <a:gd name="connsiteX3" fmla="*/ 109538 w 109538"/>
              <a:gd name="connsiteY3" fmla="*/ 219075 h 221456"/>
              <a:gd name="connsiteX4" fmla="*/ 0 w 109538"/>
              <a:gd name="connsiteY4" fmla="*/ 221456 h 22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8" h="221456">
                <a:moveTo>
                  <a:pt x="0" y="221456"/>
                </a:moveTo>
                <a:lnTo>
                  <a:pt x="76200" y="1"/>
                </a:lnTo>
                <a:lnTo>
                  <a:pt x="109537" y="0"/>
                </a:lnTo>
                <a:cubicBezTo>
                  <a:pt x="109537" y="73025"/>
                  <a:pt x="109538" y="146050"/>
                  <a:pt x="109538" y="219075"/>
                </a:cubicBezTo>
                <a:lnTo>
                  <a:pt x="0" y="221456"/>
                </a:lnTo>
                <a:close/>
              </a:path>
            </a:pathLst>
          </a:cu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5" name="Picture 14"/>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7559294" y="6516818"/>
            <a:ext cx="1097280" cy="184712"/>
          </a:xfrm>
          <a:prstGeom prst="rect">
            <a:avLst/>
          </a:prstGeom>
        </p:spPr>
      </p:pic>
      <p:graphicFrame>
        <p:nvGraphicFramePr>
          <p:cNvPr id="5" name="Object 4" hidden="1"/>
          <p:cNvGraphicFramePr>
            <a:graphicFrameLocks noChangeAspect="1"/>
          </p:cNvGraphicFramePr>
          <p:nvPr userDrawn="1">
            <p:custDataLst>
              <p:tags r:id="rId20"/>
            </p:custDataLst>
            <p:extLst>
              <p:ext uri="{D42A27DB-BD31-4B8C-83A1-F6EECF244321}">
                <p14:modId xmlns:p14="http://schemas.microsoft.com/office/powerpoint/2010/main" val="53753487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79" name="think-cell Slide" r:id="rId22" imgW="270" imgH="270" progId="TCLayout.ActiveDocument.1">
                  <p:embed/>
                </p:oleObj>
              </mc:Choice>
              <mc:Fallback>
                <p:oleObj name="think-cell Slide" r:id="rId22" imgW="270" imgH="270" progId="TCLayout.ActiveDocument.1">
                  <p:embed/>
                  <p:pic>
                    <p:nvPicPr>
                      <p:cNvPr id="0" name=""/>
                      <p:cNvPicPr/>
                      <p:nvPr/>
                    </p:nvPicPr>
                    <p:blipFill>
                      <a:blip r:embed="rId23"/>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466344" y="420624"/>
            <a:ext cx="8211312" cy="963324"/>
          </a:xfrm>
          <a:prstGeom prst="rect">
            <a:avLst/>
          </a:prstGeom>
        </p:spPr>
        <p:txBody>
          <a:bodyPr vert="horz" lIns="0" tIns="0" rIns="0" bIns="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66344" y="1481328"/>
            <a:ext cx="8211312" cy="4636008"/>
          </a:xfrm>
          <a:prstGeom prst="rect">
            <a:avLst/>
          </a:prstGeom>
        </p:spPr>
        <p:txBody>
          <a:bodyPr vert="horz" lIns="0" tIns="0" rIns="0" bIns="0" rtlCol="0">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953968" y="6510528"/>
            <a:ext cx="922566"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A803001A-AC4A-446F-835C-DFDC41A5F4BF}" type="datetime1">
              <a:rPr lang="en-US" smtClean="0"/>
              <a:t>1/2/2018</a:t>
            </a:fld>
            <a:endParaRPr lang="en-US" dirty="0"/>
          </a:p>
        </p:txBody>
      </p:sp>
      <p:sp>
        <p:nvSpPr>
          <p:cNvPr id="6" name="Slide Number Placeholder 5"/>
          <p:cNvSpPr>
            <a:spLocks noGrp="1"/>
          </p:cNvSpPr>
          <p:nvPr>
            <p:ph type="sldNum" sz="quarter" idx="4"/>
          </p:nvPr>
        </p:nvSpPr>
        <p:spPr>
          <a:xfrm>
            <a:off x="1423616"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
        <p:nvSpPr>
          <p:cNvPr id="11" name="Footer Placeholder 4"/>
          <p:cNvSpPr>
            <a:spLocks noGrp="1"/>
          </p:cNvSpPr>
          <p:nvPr>
            <p:ph type="ftr" sz="quarter" idx="3"/>
          </p:nvPr>
        </p:nvSpPr>
        <p:spPr>
          <a:xfrm>
            <a:off x="2737486"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pic>
        <p:nvPicPr>
          <p:cNvPr id="7" name="Picture 6"/>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461962" y="6470668"/>
            <a:ext cx="747468" cy="300140"/>
          </a:xfrm>
          <a:prstGeom prst="rect">
            <a:avLst/>
          </a:prstGeom>
        </p:spPr>
      </p:pic>
    </p:spTree>
    <p:extLst>
      <p:ext uri="{BB962C8B-B14F-4D97-AF65-F5344CB8AC3E}">
        <p14:creationId xmlns:p14="http://schemas.microsoft.com/office/powerpoint/2010/main" val="2857799429"/>
      </p:ext>
    </p:extLst>
  </p:cSld>
  <p:clrMap bg1="lt1" tx1="dk1" bg2="lt2" tx2="dk2" accent1="accent1" accent2="accent2" accent3="accent3" accent4="accent4" accent5="accent5" accent6="accent6" hlink="hlink" folHlink="folHlink"/>
  <p:sldLayoutIdLst>
    <p:sldLayoutId id="2147483683" r:id="rId1"/>
    <p:sldLayoutId id="2147483719" r:id="rId2"/>
    <p:sldLayoutId id="2147483720" r:id="rId3"/>
    <p:sldLayoutId id="2147483721" r:id="rId4"/>
    <p:sldLayoutId id="2147483684" r:id="rId5"/>
    <p:sldLayoutId id="2147483704" r:id="rId6"/>
    <p:sldLayoutId id="2147483685" r:id="rId7"/>
    <p:sldLayoutId id="2147483686" r:id="rId8"/>
    <p:sldLayoutId id="2147483687" r:id="rId9"/>
    <p:sldLayoutId id="2147483688" r:id="rId10"/>
    <p:sldLayoutId id="2147483699" r:id="rId11"/>
    <p:sldLayoutId id="2147483705" r:id="rId12"/>
    <p:sldLayoutId id="2147483700" r:id="rId13"/>
    <p:sldLayoutId id="2147483701" r:id="rId14"/>
    <p:sldLayoutId id="2147483718" r:id="rId15"/>
    <p:sldLayoutId id="2147483702" r:id="rId16"/>
    <p:sldLayoutId id="2147483703" r:id="rId17"/>
  </p:sldLayoutIdLst>
  <p:hf hdr="0" dt="0"/>
  <p:txStyles>
    <p:titleStyle>
      <a:lvl1pPr algn="l" defTabSz="914400" rtl="0" eaLnBrk="1" latinLnBrk="0" hangingPunct="1">
        <a:lnSpc>
          <a:spcPct val="85000"/>
        </a:lnSpc>
        <a:spcBef>
          <a:spcPct val="0"/>
        </a:spcBef>
        <a:buNone/>
        <a:defRPr sz="3600" b="1" kern="1200">
          <a:solidFill>
            <a:schemeClr val="accent1"/>
          </a:solidFill>
          <a:latin typeface="+mj-lt"/>
          <a:ea typeface="+mj-ea"/>
          <a:cs typeface="+mj-cs"/>
        </a:defRPr>
      </a:lvl1pPr>
    </p:titleStyle>
    <p:bodyStyle>
      <a:lvl1pPr marL="228600" indent="-228600" algn="l" defTabSz="914400" rtl="0" eaLnBrk="1" latinLnBrk="0" hangingPunct="1">
        <a:spcBef>
          <a:spcPts val="600"/>
        </a:spcBef>
        <a:spcAft>
          <a:spcPts val="500"/>
        </a:spcAft>
        <a:buClr>
          <a:schemeClr val="accent1"/>
        </a:buClr>
        <a:buSzPct val="115000"/>
        <a:buFont typeface="Arial" pitchFamily="34" charset="0"/>
        <a:buChar char="•"/>
        <a:defRPr sz="2400" kern="1200">
          <a:solidFill>
            <a:schemeClr val="tx1"/>
          </a:solidFill>
          <a:latin typeface="+mn-lt"/>
          <a:ea typeface="+mn-ea"/>
          <a:cs typeface="+mn-cs"/>
        </a:defRPr>
      </a:lvl1pPr>
      <a:lvl2pPr marL="457200" indent="-169863" algn="l" defTabSz="914400" rtl="0" eaLnBrk="1" latinLnBrk="0" hangingPunct="1">
        <a:spcBef>
          <a:spcPts val="600"/>
        </a:spcBef>
        <a:spcAft>
          <a:spcPts val="500"/>
        </a:spcAft>
        <a:buClr>
          <a:schemeClr val="accent1"/>
        </a:buClr>
        <a:buSzPct val="85000"/>
        <a:buFont typeface="Wingdings" pitchFamily="2" charset="2"/>
        <a:buChar char="§"/>
        <a:defRPr sz="2000" kern="1200">
          <a:solidFill>
            <a:schemeClr val="tx1"/>
          </a:solidFill>
          <a:latin typeface="+mn-lt"/>
          <a:ea typeface="+mn-ea"/>
          <a:cs typeface="+mn-cs"/>
        </a:defRPr>
      </a:lvl2pPr>
      <a:lvl3pPr marL="744538" indent="-228600" algn="l" defTabSz="914400" rtl="0" eaLnBrk="1" latinLnBrk="0" hangingPunct="1">
        <a:spcBef>
          <a:spcPts val="600"/>
        </a:spcBef>
        <a:spcAft>
          <a:spcPts val="500"/>
        </a:spcAft>
        <a:buClr>
          <a:schemeClr val="accent1"/>
        </a:buClr>
        <a:buFont typeface="Arial" pitchFamily="34" charset="0"/>
        <a:buChar char="−"/>
        <a:tabLst/>
        <a:defRPr sz="1800" kern="1200">
          <a:solidFill>
            <a:schemeClr val="tx1"/>
          </a:solidFill>
          <a:latin typeface="+mn-lt"/>
          <a:ea typeface="+mn-ea"/>
          <a:cs typeface="+mn-cs"/>
        </a:defRPr>
      </a:lvl3pPr>
      <a:lvl4pPr marL="914400" indent="-171450" algn="l" defTabSz="914400" rtl="0" eaLnBrk="1" latinLnBrk="0" hangingPunct="1">
        <a:spcBef>
          <a:spcPts val="600"/>
        </a:spcBef>
        <a:spcAft>
          <a:spcPts val="500"/>
        </a:spcAft>
        <a:buClr>
          <a:schemeClr val="accent1"/>
        </a:buClr>
        <a:buFont typeface="Arial" pitchFamily="34" charset="0"/>
        <a:buChar char="-"/>
        <a:defRPr sz="1600" kern="1200">
          <a:solidFill>
            <a:schemeClr val="tx1"/>
          </a:solidFill>
          <a:latin typeface="+mn-lt"/>
          <a:ea typeface="+mn-ea"/>
          <a:cs typeface="+mn-cs"/>
        </a:defRPr>
      </a:lvl4pPr>
      <a:lvl5pPr marL="1201738" indent="-228600" algn="l" defTabSz="914400" rtl="0" eaLnBrk="1" latinLnBrk="0" hangingPunct="1">
        <a:spcBef>
          <a:spcPts val="600"/>
        </a:spcBef>
        <a:spcAft>
          <a:spcPts val="500"/>
        </a:spcAft>
        <a:buClr>
          <a:schemeClr val="accent1"/>
        </a:buClr>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descr="&lt;TITLE&gt;{122.6817,634.3749,227.5001,42.87512}"/>
          <p:cNvSpPr>
            <a:spLocks noGrp="1"/>
          </p:cNvSpPr>
          <p:nvPr>
            <p:ph type="ctrTitle"/>
          </p:nvPr>
        </p:nvSpPr>
        <p:spPr>
          <a:xfrm>
            <a:off x="408592" y="3685996"/>
            <a:ext cx="7002860" cy="1472184"/>
          </a:xfrm>
        </p:spPr>
        <p:txBody>
          <a:bodyPr/>
          <a:lstStyle/>
          <a:p>
            <a:r>
              <a:rPr lang="en-US" sz="3200" b="1" dirty="0"/>
              <a:t>Using R to Promote Data Interoperability in the </a:t>
            </a:r>
            <a:r>
              <a:rPr lang="en-US" sz="3200" b="1" dirty="0" smtClean="0"/>
              <a:t/>
            </a:r>
            <a:br>
              <a:rPr lang="en-US" sz="3200" b="1" dirty="0" smtClean="0"/>
            </a:br>
            <a:r>
              <a:rPr lang="en-US" sz="3200" b="1" dirty="0" smtClean="0"/>
              <a:t>Atmospheric </a:t>
            </a:r>
            <a:r>
              <a:rPr lang="en-US" sz="3200" b="1" dirty="0"/>
              <a:t>Science </a:t>
            </a:r>
            <a:r>
              <a:rPr lang="en-US" sz="3200" b="1" dirty="0" smtClean="0"/>
              <a:t/>
            </a:r>
            <a:br>
              <a:rPr lang="en-US" sz="3200" b="1" dirty="0" smtClean="0"/>
            </a:br>
            <a:r>
              <a:rPr lang="en-US" sz="3200" b="1" dirty="0" smtClean="0"/>
              <a:t>Community</a:t>
            </a:r>
            <a:endParaRPr lang="en-US" sz="3200" dirty="0"/>
          </a:p>
        </p:txBody>
      </p:sp>
      <p:sp>
        <p:nvSpPr>
          <p:cNvPr id="3" name="Rectangle 2"/>
          <p:cNvSpPr/>
          <p:nvPr/>
        </p:nvSpPr>
        <p:spPr>
          <a:xfrm>
            <a:off x="5419023" y="3685996"/>
            <a:ext cx="3599848" cy="1846659"/>
          </a:xfrm>
          <a:prstGeom prst="rect">
            <a:avLst/>
          </a:prstGeom>
        </p:spPr>
        <p:txBody>
          <a:bodyPr wrap="square">
            <a:spAutoFit/>
          </a:bodyPr>
          <a:lstStyle/>
          <a:p>
            <a:pPr algn="ctr"/>
            <a:r>
              <a:rPr lang="en-US" sz="2400" dirty="0">
                <a:solidFill>
                  <a:srgbClr val="FFFF00"/>
                </a:solidFill>
              </a:rPr>
              <a:t>Josh </a:t>
            </a:r>
            <a:r>
              <a:rPr lang="en-US" sz="2400" dirty="0" smtClean="0">
                <a:solidFill>
                  <a:srgbClr val="FFFF00"/>
                </a:solidFill>
              </a:rPr>
              <a:t>Roberti, Robert </a:t>
            </a:r>
            <a:r>
              <a:rPr lang="en-US" sz="2400" dirty="0">
                <a:solidFill>
                  <a:srgbClr val="FFFF00"/>
                </a:solidFill>
              </a:rPr>
              <a:t>Lee</a:t>
            </a:r>
            <a:endParaRPr lang="en-US" sz="2400" baseline="30000" dirty="0">
              <a:solidFill>
                <a:srgbClr val="FFFF00"/>
              </a:solidFill>
            </a:endParaRPr>
          </a:p>
          <a:p>
            <a:pPr algn="ctr"/>
            <a:r>
              <a:rPr lang="en-US" sz="2400" dirty="0">
                <a:solidFill>
                  <a:srgbClr val="FFFF00"/>
                </a:solidFill>
              </a:rPr>
              <a:t>Cody </a:t>
            </a:r>
            <a:r>
              <a:rPr lang="en-US" sz="2400" dirty="0" smtClean="0">
                <a:solidFill>
                  <a:srgbClr val="FFFF00"/>
                </a:solidFill>
              </a:rPr>
              <a:t>Flagg, Lee </a:t>
            </a:r>
            <a:r>
              <a:rPr lang="en-US" sz="2400" dirty="0">
                <a:solidFill>
                  <a:srgbClr val="FFFF00"/>
                </a:solidFill>
              </a:rPr>
              <a:t>Stanish</a:t>
            </a:r>
          </a:p>
          <a:p>
            <a:pPr algn="ctr"/>
            <a:endParaRPr lang="en-US" dirty="0">
              <a:solidFill>
                <a:srgbClr val="FFFF00"/>
              </a:solidFill>
            </a:endParaRPr>
          </a:p>
          <a:p>
            <a:pPr algn="ctr"/>
            <a:r>
              <a:rPr lang="en-US" sz="1600" dirty="0">
                <a:solidFill>
                  <a:srgbClr val="FFFF00"/>
                </a:solidFill>
              </a:rPr>
              <a:t>10 January 2017</a:t>
            </a:r>
          </a:p>
          <a:p>
            <a:pPr algn="ctr"/>
            <a:r>
              <a:rPr lang="en-US" sz="1600" dirty="0">
                <a:solidFill>
                  <a:srgbClr val="FFFF00"/>
                </a:solidFill>
              </a:rPr>
              <a:t>Austin, TX </a:t>
            </a:r>
          </a:p>
          <a:p>
            <a:pPr algn="ctr"/>
            <a:r>
              <a:rPr lang="en-US" sz="1600" dirty="0">
                <a:solidFill>
                  <a:srgbClr val="FFFF00"/>
                </a:solidFill>
              </a:rPr>
              <a:t>Annual AMS Conference</a:t>
            </a:r>
          </a:p>
        </p:txBody>
      </p:sp>
    </p:spTree>
    <p:extLst>
      <p:ext uri="{BB962C8B-B14F-4D97-AF65-F5344CB8AC3E}">
        <p14:creationId xmlns:p14="http://schemas.microsoft.com/office/powerpoint/2010/main" val="41715899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dirty="0" smtClean="0"/>
              <a:t>“NEON?... I’ve never heard of it”  </a:t>
            </a:r>
            <a:endParaRPr lang="en-US" sz="3600" dirty="0"/>
          </a:p>
        </p:txBody>
      </p:sp>
      <p:sp>
        <p:nvSpPr>
          <p:cNvPr id="7" name="Content Placeholder 2"/>
          <p:cNvSpPr txBox="1">
            <a:spLocks/>
          </p:cNvSpPr>
          <p:nvPr/>
        </p:nvSpPr>
        <p:spPr>
          <a:xfrm>
            <a:off x="295940" y="883177"/>
            <a:ext cx="4456813" cy="5234152"/>
          </a:xfrm>
          <a:prstGeom prst="rect">
            <a:avLst/>
          </a:prstGeom>
        </p:spPr>
        <p:txBody>
          <a:bodyPr vert="horz" wrap="square" lIns="0" tIns="0" rIns="0" bIns="0" rtlCol="0">
            <a:normAutofit fontScale="85000" lnSpcReduction="20000"/>
          </a:bodyPr>
          <a:lstStyle>
            <a:lvl1pPr marL="228600" indent="-228600" algn="l" defTabSz="914400" rtl="0" eaLnBrk="1" latinLnBrk="0" hangingPunct="1">
              <a:spcBef>
                <a:spcPts val="600"/>
              </a:spcBef>
              <a:spcAft>
                <a:spcPts val="500"/>
              </a:spcAft>
              <a:buClr>
                <a:schemeClr val="accent1"/>
              </a:buClr>
              <a:buSzPct val="115000"/>
              <a:buFont typeface="Arial" pitchFamily="34" charset="0"/>
              <a:buNone/>
              <a:defRPr lang="en-US" sz="2100" kern="1200" dirty="0">
                <a:solidFill>
                  <a:schemeClr val="accent1"/>
                </a:solidFill>
                <a:latin typeface="+mn-lt"/>
                <a:ea typeface="+mn-ea"/>
                <a:cs typeface="+mn-cs"/>
              </a:defRPr>
            </a:lvl1pPr>
            <a:lvl2pPr marL="457200" indent="-169863" algn="l" defTabSz="914400" rtl="0" eaLnBrk="1" latinLnBrk="0" hangingPunct="1">
              <a:spcBef>
                <a:spcPts val="600"/>
              </a:spcBef>
              <a:spcAft>
                <a:spcPts val="500"/>
              </a:spcAft>
              <a:buClr>
                <a:schemeClr val="accent1"/>
              </a:buClr>
              <a:buSzPct val="85000"/>
              <a:buFont typeface="Wingdings" pitchFamily="2" charset="2"/>
              <a:buChar char="§"/>
              <a:defRPr sz="2000" kern="1200">
                <a:solidFill>
                  <a:schemeClr val="tx1"/>
                </a:solidFill>
                <a:latin typeface="+mn-lt"/>
                <a:ea typeface="+mn-ea"/>
                <a:cs typeface="+mn-cs"/>
              </a:defRPr>
            </a:lvl2pPr>
            <a:lvl3pPr marL="744538" indent="-228600" algn="l" defTabSz="914400" rtl="0" eaLnBrk="1" latinLnBrk="0" hangingPunct="1">
              <a:spcBef>
                <a:spcPts val="600"/>
              </a:spcBef>
              <a:spcAft>
                <a:spcPts val="500"/>
              </a:spcAft>
              <a:buClr>
                <a:schemeClr val="accent1"/>
              </a:buClr>
              <a:buFont typeface="Arial" pitchFamily="34" charset="0"/>
              <a:buChar char="−"/>
              <a:tabLst/>
              <a:defRPr sz="1800" kern="1200">
                <a:solidFill>
                  <a:schemeClr val="tx1"/>
                </a:solidFill>
                <a:latin typeface="+mn-lt"/>
                <a:ea typeface="+mn-ea"/>
                <a:cs typeface="+mn-cs"/>
              </a:defRPr>
            </a:lvl3pPr>
            <a:lvl4pPr marL="914400" indent="-171450" algn="l" defTabSz="914400" rtl="0" eaLnBrk="1" latinLnBrk="0" hangingPunct="1">
              <a:spcBef>
                <a:spcPts val="600"/>
              </a:spcBef>
              <a:spcAft>
                <a:spcPts val="500"/>
              </a:spcAft>
              <a:buClr>
                <a:schemeClr val="accent1"/>
              </a:buClr>
              <a:buFont typeface="Arial" pitchFamily="34" charset="0"/>
              <a:buChar char="-"/>
              <a:defRPr sz="1600" kern="1200">
                <a:solidFill>
                  <a:schemeClr val="tx1"/>
                </a:solidFill>
                <a:latin typeface="+mn-lt"/>
                <a:ea typeface="+mn-ea"/>
                <a:cs typeface="+mn-cs"/>
              </a:defRPr>
            </a:lvl4pPr>
            <a:lvl5pPr marL="1201738" indent="-228600" algn="l" defTabSz="914400" rtl="0" eaLnBrk="1" latinLnBrk="0" hangingPunct="1">
              <a:spcBef>
                <a:spcPts val="600"/>
              </a:spcBef>
              <a:spcAft>
                <a:spcPts val="500"/>
              </a:spcAft>
              <a:buClr>
                <a:schemeClr val="accent1"/>
              </a:buClr>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smtClean="0">
                <a:solidFill>
                  <a:schemeClr val="tx1"/>
                </a:solidFill>
              </a:rPr>
              <a:t>Continental-scale ecological Observatory </a:t>
            </a:r>
          </a:p>
          <a:p>
            <a:pPr marL="342900" indent="-342900">
              <a:buFont typeface="Arial" panose="020B0604020202020204" pitchFamily="34" charset="0"/>
              <a:buChar char="•"/>
            </a:pPr>
            <a:r>
              <a:rPr lang="en-US" dirty="0" smtClean="0">
                <a:solidFill>
                  <a:schemeClr val="tx1"/>
                </a:solidFill>
              </a:rPr>
              <a:t>Open-access data, resources and infrastructure </a:t>
            </a:r>
          </a:p>
          <a:p>
            <a:pPr marL="342900" indent="-342900">
              <a:buFont typeface="Arial" panose="020B0604020202020204" pitchFamily="34" charset="0"/>
              <a:buChar char="•"/>
            </a:pPr>
            <a:r>
              <a:rPr lang="en-US" dirty="0" smtClean="0">
                <a:solidFill>
                  <a:schemeClr val="tx1"/>
                </a:solidFill>
              </a:rPr>
              <a:t>Standardized </a:t>
            </a:r>
            <a:r>
              <a:rPr lang="en-US" dirty="0" smtClean="0">
                <a:solidFill>
                  <a:schemeClr val="tx1"/>
                </a:solidFill>
              </a:rPr>
              <a:t>measurements</a:t>
            </a:r>
          </a:p>
          <a:p>
            <a:pPr marL="342900" indent="-342900">
              <a:buFont typeface="Arial" panose="020B0604020202020204" pitchFamily="34" charset="0"/>
              <a:buChar char="•"/>
            </a:pPr>
            <a:r>
              <a:rPr lang="en-US" dirty="0" smtClean="0">
                <a:solidFill>
                  <a:schemeClr val="tx1"/>
                </a:solidFill>
              </a:rPr>
              <a:t>Enable understanding and prediction of the effects of human activities on </a:t>
            </a:r>
            <a:r>
              <a:rPr lang="en-US" dirty="0" smtClean="0">
                <a:solidFill>
                  <a:schemeClr val="tx1"/>
                </a:solidFill>
              </a:rPr>
              <a:t>ecology</a:t>
            </a:r>
          </a:p>
          <a:p>
            <a:pPr marL="342900" indent="-342900">
              <a:buFont typeface="Arial" panose="020B0604020202020204" pitchFamily="34" charset="0"/>
              <a:buChar char="•"/>
            </a:pPr>
            <a:r>
              <a:rPr lang="en-US" dirty="0">
                <a:solidFill>
                  <a:schemeClr val="tx1"/>
                </a:solidFill>
              </a:rPr>
              <a:t>30-year time Observatory </a:t>
            </a:r>
          </a:p>
          <a:p>
            <a:pPr marL="571500" lvl="1" indent="-342900">
              <a:buFont typeface="Arial" panose="020B0604020202020204" pitchFamily="34" charset="0"/>
              <a:buChar char="•"/>
            </a:pPr>
            <a:r>
              <a:rPr lang="en-US" dirty="0" smtClean="0"/>
              <a:t>2012 - 2017 (Construction Phase)</a:t>
            </a:r>
          </a:p>
          <a:p>
            <a:pPr marL="858838" lvl="2" indent="-342900">
              <a:buFont typeface="Arial" panose="020B0604020202020204" pitchFamily="34" charset="0"/>
              <a:buChar char="•"/>
            </a:pPr>
            <a:r>
              <a:rPr lang="en-US" dirty="0" smtClean="0"/>
              <a:t>Building towers</a:t>
            </a:r>
          </a:p>
          <a:p>
            <a:pPr marL="858838" lvl="2" indent="-342900">
              <a:buFont typeface="Arial" panose="020B0604020202020204" pitchFamily="34" charset="0"/>
              <a:buChar char="•"/>
            </a:pPr>
            <a:r>
              <a:rPr lang="en-US" dirty="0" smtClean="0"/>
              <a:t>Installing sensors</a:t>
            </a:r>
          </a:p>
          <a:p>
            <a:pPr marL="858838" lvl="2" indent="-342900">
              <a:buFont typeface="Arial" panose="020B0604020202020204" pitchFamily="34" charset="0"/>
              <a:buChar char="•"/>
            </a:pPr>
            <a:r>
              <a:rPr lang="en-US" dirty="0" smtClean="0"/>
              <a:t>Algorithm Development</a:t>
            </a:r>
          </a:p>
          <a:p>
            <a:pPr marL="858838" lvl="2" indent="-342900">
              <a:buFont typeface="Arial" panose="020B0604020202020204" pitchFamily="34" charset="0"/>
              <a:buChar char="•"/>
            </a:pPr>
            <a:r>
              <a:rPr lang="en-US" dirty="0" smtClean="0"/>
              <a:t>Data QC development</a:t>
            </a:r>
          </a:p>
          <a:p>
            <a:pPr marL="858838" lvl="2" indent="-342900">
              <a:buFont typeface="Arial" panose="020B0604020202020204" pitchFamily="34" charset="0"/>
              <a:buChar char="•"/>
            </a:pPr>
            <a:r>
              <a:rPr lang="en-US" dirty="0" smtClean="0"/>
              <a:t>Data Commissioning</a:t>
            </a:r>
          </a:p>
          <a:p>
            <a:pPr marL="571500" lvl="1" indent="-342900">
              <a:buFont typeface="Arial" panose="020B0604020202020204" pitchFamily="34" charset="0"/>
              <a:buChar char="•"/>
            </a:pPr>
            <a:r>
              <a:rPr lang="en-US" dirty="0" smtClean="0">
                <a:solidFill>
                  <a:schemeClr val="tx1"/>
                </a:solidFill>
              </a:rPr>
              <a:t>2018 onwards (Operational Phase)</a:t>
            </a:r>
            <a:endParaRPr lang="en-US" dirty="0" smtClean="0">
              <a:solidFill>
                <a:schemeClr val="tx1"/>
              </a:solidFill>
            </a:endParaRPr>
          </a:p>
          <a:p>
            <a:endParaRPr lang="en-US" dirty="0"/>
          </a:p>
        </p:txBody>
      </p:sp>
      <p:pic>
        <p:nvPicPr>
          <p:cNvPr id="8" name="Picture 7"/>
          <p:cNvPicPr>
            <a:picLocks noChangeAspect="1"/>
          </p:cNvPicPr>
          <p:nvPr/>
        </p:nvPicPr>
        <p:blipFill>
          <a:blip r:embed="rId3"/>
          <a:stretch>
            <a:fillRect/>
          </a:stretch>
        </p:blipFill>
        <p:spPr>
          <a:xfrm>
            <a:off x="4752753" y="883177"/>
            <a:ext cx="4167963" cy="5015561"/>
          </a:xfrm>
          <a:prstGeom prst="rect">
            <a:avLst/>
          </a:prstGeom>
        </p:spPr>
      </p:pic>
    </p:spTree>
    <p:extLst>
      <p:ext uri="{BB962C8B-B14F-4D97-AF65-F5344CB8AC3E}">
        <p14:creationId xmlns:p14="http://schemas.microsoft.com/office/powerpoint/2010/main" val="26280029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dirty="0" smtClean="0"/>
              <a:t>NEON data commissioning</a:t>
            </a:r>
            <a:endParaRPr lang="en-US" sz="3600" dirty="0"/>
          </a:p>
        </p:txBody>
      </p:sp>
      <p:sp>
        <p:nvSpPr>
          <p:cNvPr id="2" name="Rectangle 1"/>
          <p:cNvSpPr/>
          <p:nvPr/>
        </p:nvSpPr>
        <p:spPr>
          <a:xfrm>
            <a:off x="295940" y="837785"/>
            <a:ext cx="8465288" cy="2031325"/>
          </a:xfrm>
          <a:prstGeom prst="rect">
            <a:avLst/>
          </a:prstGeom>
        </p:spPr>
        <p:txBody>
          <a:bodyPr wrap="square">
            <a:spAutoFit/>
          </a:bodyPr>
          <a:lstStyle/>
          <a:p>
            <a:r>
              <a:rPr lang="en-US" dirty="0">
                <a:latin typeface="Times New Roman" panose="02020603050405020304" pitchFamily="18" charset="0"/>
                <a:ea typeface="Times New Roman" panose="02020603050405020304" pitchFamily="18" charset="0"/>
              </a:rPr>
              <a:t>Instrumented Systems (IS) Commissioning examines NEON data health </a:t>
            </a:r>
            <a:r>
              <a:rPr lang="en-US" dirty="0" smtClean="0">
                <a:latin typeface="Times New Roman" panose="02020603050405020304" pitchFamily="18" charset="0"/>
                <a:ea typeface="Times New Roman" panose="02020603050405020304" pitchFamily="18" charset="0"/>
              </a:rPr>
              <a:t>by: </a:t>
            </a:r>
            <a:endParaRPr lang="en-US" dirty="0">
              <a:latin typeface="Times New Roman" panose="02020603050405020304" pitchFamily="18" charset="0"/>
              <a:ea typeface="Calibri" panose="020F0502020204030204" pitchFamily="34"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dirty="0">
                <a:latin typeface="Times New Roman" panose="02020603050405020304" pitchFamily="18" charset="0"/>
                <a:ea typeface="Times New Roman" panose="02020603050405020304" pitchFamily="18" charset="0"/>
              </a:rPr>
              <a:t>Verifying data quantity (greater than 95% available over a two month period)</a:t>
            </a:r>
            <a:endParaRPr lang="en-US" dirty="0">
              <a:latin typeface="Times New Roman" panose="02020603050405020304" pitchFamily="18" charset="0"/>
              <a:ea typeface="Calibri" panose="020F0502020204030204" pitchFamily="34"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dirty="0">
                <a:latin typeface="Times New Roman" panose="02020603050405020304" pitchFamily="18" charset="0"/>
                <a:ea typeface="Times New Roman" panose="02020603050405020304" pitchFamily="18" charset="0"/>
              </a:rPr>
              <a:t>Verifying data validity with internal quality reporting (greater than 90% </a:t>
            </a:r>
            <a:r>
              <a:rPr lang="en-US" dirty="0" smtClean="0">
                <a:latin typeface="Times New Roman" panose="02020603050405020304" pitchFamily="18" charset="0"/>
                <a:ea typeface="Times New Roman" panose="02020603050405020304" pitchFamily="18" charset="0"/>
              </a:rPr>
              <a:t>pass QC tests)</a:t>
            </a:r>
          </a:p>
          <a:p>
            <a:pPr marL="342900" marR="0" lvl="0" indent="-342900">
              <a:spcBef>
                <a:spcPts val="0"/>
              </a:spcBef>
              <a:spcAft>
                <a:spcPts val="0"/>
              </a:spcAft>
              <a:buSzPts val="1000"/>
              <a:buFont typeface="Symbol" panose="05050102010706020507" pitchFamily="18" charset="2"/>
              <a:buChar char=""/>
              <a:tabLst>
                <a:tab pos="457200" algn="l"/>
              </a:tabLst>
            </a:pPr>
            <a:r>
              <a:rPr lang="en-US" dirty="0">
                <a:latin typeface="Times New Roman" panose="02020603050405020304" pitchFamily="18" charset="0"/>
                <a:ea typeface="Times New Roman" panose="02020603050405020304" pitchFamily="18" charset="0"/>
              </a:rPr>
              <a:t>Examining the performance of underlying infrastructure (correct boom orientation, health of data loggers)</a:t>
            </a:r>
            <a:endParaRPr lang="en-US" dirty="0">
              <a:latin typeface="Times New Roman" panose="02020603050405020304" pitchFamily="18" charset="0"/>
              <a:ea typeface="Calibri" panose="020F0502020204030204" pitchFamily="34"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dirty="0">
                <a:latin typeface="Times New Roman" panose="02020603050405020304" pitchFamily="18" charset="0"/>
                <a:ea typeface="Times New Roman" panose="02020603050405020304" pitchFamily="18" charset="0"/>
              </a:rPr>
              <a:t>Examining </a:t>
            </a:r>
            <a:r>
              <a:rPr lang="en-US" dirty="0" smtClean="0">
                <a:latin typeface="Times New Roman" panose="02020603050405020304" pitchFamily="18" charset="0"/>
                <a:ea typeface="Times New Roman" panose="02020603050405020304" pitchFamily="18" charset="0"/>
              </a:rPr>
              <a:t>correlations between </a:t>
            </a:r>
            <a:r>
              <a:rPr lang="en-US" dirty="0">
                <a:latin typeface="Times New Roman" panose="02020603050405020304" pitchFamily="18" charset="0"/>
                <a:ea typeface="Times New Roman" panose="02020603050405020304" pitchFamily="18" charset="0"/>
              </a:rPr>
              <a:t>NEON </a:t>
            </a:r>
            <a:r>
              <a:rPr lang="en-US" dirty="0" smtClean="0">
                <a:latin typeface="Times New Roman" panose="02020603050405020304" pitchFamily="18" charset="0"/>
                <a:ea typeface="Times New Roman" panose="02020603050405020304" pitchFamily="18" charset="0"/>
              </a:rPr>
              <a:t>data and data from nearby non-NEON </a:t>
            </a:r>
            <a:r>
              <a:rPr lang="en-US" dirty="0">
                <a:latin typeface="Times New Roman" panose="02020603050405020304" pitchFamily="18" charset="0"/>
                <a:ea typeface="Times New Roman" panose="02020603050405020304" pitchFamily="18" charset="0"/>
              </a:rPr>
              <a:t>sites</a:t>
            </a:r>
            <a:endParaRPr lang="en-US" dirty="0">
              <a:latin typeface="Times New Roman" panose="02020603050405020304" pitchFamily="18" charset="0"/>
              <a:ea typeface="Calibri" panose="020F0502020204030204" pitchFamily="34" charset="0"/>
            </a:endParaRPr>
          </a:p>
          <a:p>
            <a:pPr marR="0" lvl="0">
              <a:spcBef>
                <a:spcPts val="0"/>
              </a:spcBef>
              <a:spcAft>
                <a:spcPts val="0"/>
              </a:spcAft>
              <a:buSzPts val="1000"/>
              <a:tabLst>
                <a:tab pos="457200" algn="l"/>
              </a:tabLst>
            </a:pPr>
            <a:endParaRPr lang="en-US" dirty="0">
              <a:latin typeface="Times New Roman" panose="02020603050405020304" pitchFamily="18" charset="0"/>
              <a:ea typeface="Calibri" panose="020F0502020204030204" pitchFamily="34" charset="0"/>
            </a:endParaRPr>
          </a:p>
        </p:txBody>
      </p:sp>
      <p:sp>
        <p:nvSpPr>
          <p:cNvPr id="3" name="Rectangle 2"/>
          <p:cNvSpPr/>
          <p:nvPr/>
        </p:nvSpPr>
        <p:spPr bwMode="auto">
          <a:xfrm>
            <a:off x="191386" y="2236250"/>
            <a:ext cx="8569842" cy="361507"/>
          </a:xfrm>
          <a:prstGeom prst="rect">
            <a:avLst/>
          </a:prstGeom>
          <a:noFill/>
          <a:ln w="254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Rounded Rectangle 16"/>
          <p:cNvSpPr/>
          <p:nvPr/>
        </p:nvSpPr>
        <p:spPr bwMode="auto">
          <a:xfrm>
            <a:off x="2777432" y="3790514"/>
            <a:ext cx="3397750" cy="1648588"/>
          </a:xfrm>
          <a:prstGeom prst="roundRect">
            <a:avLst/>
          </a:prstGeom>
          <a:ln>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i="0" u="none" strike="noStrike" normalizeH="0" baseline="0" dirty="0" smtClean="0">
                <a:ln w="0"/>
                <a:solidFill>
                  <a:srgbClr val="FF0000"/>
                </a:solidFill>
                <a:effectLst>
                  <a:outerShdw blurRad="38100" dist="19050" dir="2700000" algn="tl" rotWithShape="0">
                    <a:schemeClr val="dk1">
                      <a:alpha val="40000"/>
                    </a:schemeClr>
                  </a:outerShdw>
                </a:effectLst>
                <a:latin typeface="Arial" charset="0"/>
              </a:rPr>
              <a:t>Major</a:t>
            </a:r>
            <a:r>
              <a:rPr kumimoji="0" lang="en-US" sz="2800" i="0" u="none" strike="noStrike" normalizeH="0" dirty="0" smtClean="0">
                <a:ln w="0"/>
                <a:solidFill>
                  <a:srgbClr val="FF0000"/>
                </a:solidFill>
                <a:effectLst>
                  <a:outerShdw blurRad="38100" dist="19050" dir="2700000" algn="tl" rotWithShape="0">
                    <a:schemeClr val="dk1">
                      <a:alpha val="40000"/>
                    </a:schemeClr>
                  </a:outerShdw>
                </a:effectLst>
                <a:latin typeface="Arial" charset="0"/>
              </a:rPr>
              <a:t> </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2800" i="0" u="none" strike="noStrike" normalizeH="0" dirty="0" smtClean="0">
                <a:ln w="0"/>
                <a:solidFill>
                  <a:srgbClr val="FF0000"/>
                </a:solidFill>
                <a:effectLst>
                  <a:outerShdw blurRad="38100" dist="19050" dir="2700000" algn="tl" rotWithShape="0">
                    <a:schemeClr val="dk1">
                      <a:alpha val="40000"/>
                    </a:schemeClr>
                  </a:outerShdw>
                </a:effectLst>
                <a:latin typeface="Arial" charset="0"/>
              </a:rPr>
              <a:t>time </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2800" i="0" u="none" strike="noStrike" normalizeH="0" dirty="0" smtClean="0">
                <a:ln w="0"/>
                <a:solidFill>
                  <a:srgbClr val="FF0000"/>
                </a:solidFill>
                <a:effectLst>
                  <a:outerShdw blurRad="38100" dist="19050" dir="2700000" algn="tl" rotWithShape="0">
                    <a:schemeClr val="dk1">
                      <a:alpha val="40000"/>
                    </a:schemeClr>
                  </a:outerShdw>
                </a:effectLst>
                <a:latin typeface="Arial" charset="0"/>
              </a:rPr>
              <a:t>sink </a:t>
            </a:r>
            <a:endParaRPr kumimoji="0" lang="en-US" sz="2800" i="0" u="none" strike="noStrike" normalizeH="0" baseline="0" dirty="0" smtClean="0">
              <a:ln w="0"/>
              <a:solidFill>
                <a:srgbClr val="FF0000"/>
              </a:solidFill>
              <a:effectLst>
                <a:outerShdw blurRad="38100" dist="19050" dir="2700000" algn="tl" rotWithShape="0">
                  <a:schemeClr val="dk1">
                    <a:alpha val="40000"/>
                  </a:schemeClr>
                </a:outerShdw>
              </a:effectLst>
              <a:latin typeface="Arial" charset="0"/>
            </a:endParaRPr>
          </a:p>
        </p:txBody>
      </p:sp>
      <p:sp>
        <p:nvSpPr>
          <p:cNvPr id="23" name="Rectangle 22"/>
          <p:cNvSpPr/>
          <p:nvPr/>
        </p:nvSpPr>
        <p:spPr>
          <a:xfrm>
            <a:off x="339657" y="3599145"/>
            <a:ext cx="2139170" cy="1015663"/>
          </a:xfrm>
          <a:prstGeom prst="rect">
            <a:avLst/>
          </a:prstGeom>
          <a:noFill/>
        </p:spPr>
        <p:txBody>
          <a:bodyPr wrap="squar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Is there a tower nearby specified NEON site?</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25" name="Rectangle 24"/>
          <p:cNvSpPr/>
          <p:nvPr/>
        </p:nvSpPr>
        <p:spPr>
          <a:xfrm>
            <a:off x="2145088" y="2779321"/>
            <a:ext cx="3199540" cy="1015663"/>
          </a:xfrm>
          <a:prstGeom prst="rect">
            <a:avLst/>
          </a:prstGeom>
          <a:noFill/>
        </p:spPr>
        <p:txBody>
          <a:bodyPr wrap="squar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Does nearby tower monitor same phenomena as NEON?</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26" name="Rectangle 25"/>
          <p:cNvSpPr/>
          <p:nvPr/>
        </p:nvSpPr>
        <p:spPr>
          <a:xfrm>
            <a:off x="5767713" y="2848048"/>
            <a:ext cx="2751939" cy="1323439"/>
          </a:xfrm>
          <a:prstGeom prst="rect">
            <a:avLst/>
          </a:prstGeom>
          <a:noFill/>
        </p:spPr>
        <p:txBody>
          <a:bodyPr wrap="squar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Was nearby tower active during same dates as NEON tower?</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27" name="Rectangle 26"/>
          <p:cNvSpPr/>
          <p:nvPr/>
        </p:nvSpPr>
        <p:spPr>
          <a:xfrm>
            <a:off x="6236062" y="4500951"/>
            <a:ext cx="2674021" cy="1015663"/>
          </a:xfrm>
          <a:prstGeom prst="rect">
            <a:avLst/>
          </a:prstGeom>
          <a:noFill/>
        </p:spPr>
        <p:txBody>
          <a:bodyPr wrap="squar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Comparable temporal resolution of both datasets?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29" name="Rectangle 28"/>
          <p:cNvSpPr/>
          <p:nvPr/>
        </p:nvSpPr>
        <p:spPr>
          <a:xfrm>
            <a:off x="295940" y="4808727"/>
            <a:ext cx="2257858" cy="1015663"/>
          </a:xfrm>
          <a:prstGeom prst="rect">
            <a:avLst/>
          </a:prstGeom>
          <a:noFill/>
        </p:spPr>
        <p:txBody>
          <a:bodyPr wrap="squar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Does nearby tower have similar elevation?</a:t>
            </a:r>
            <a:endParaRPr lang="en-US" sz="2000" b="0" cap="none" spc="0" dirty="0">
              <a:ln w="0"/>
              <a:solidFill>
                <a:schemeClr val="tx1"/>
              </a:solidFill>
              <a:effectLst>
                <a:outerShdw blurRad="38100" dist="19050" dir="2700000" algn="tl" rotWithShape="0">
                  <a:schemeClr val="dk1">
                    <a:alpha val="40000"/>
                  </a:schemeClr>
                </a:outerShdw>
              </a:effectLst>
            </a:endParaRPr>
          </a:p>
        </p:txBody>
      </p:sp>
      <p:cxnSp>
        <p:nvCxnSpPr>
          <p:cNvPr id="46" name="Straight Arrow Connector 45"/>
          <p:cNvCxnSpPr/>
          <p:nvPr/>
        </p:nvCxnSpPr>
        <p:spPr>
          <a:xfrm flipH="1">
            <a:off x="666307" y="2584595"/>
            <a:ext cx="7088" cy="33103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4708330" y="2596182"/>
            <a:ext cx="5437" cy="18313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a:off x="8474149" y="2596182"/>
            <a:ext cx="7088" cy="33103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2687875" y="5439102"/>
            <a:ext cx="3548188" cy="646331"/>
          </a:xfrm>
          <a:prstGeom prst="rect">
            <a:avLst/>
          </a:prstGeom>
        </p:spPr>
        <p:txBody>
          <a:bodyPr wrap="square">
            <a:spAutoFit/>
          </a:bodyPr>
          <a:lstStyle/>
          <a:p>
            <a:pPr algn="ctr"/>
            <a:r>
              <a:rPr lang="en-US" dirty="0" smtClean="0">
                <a:ln w="0"/>
                <a:effectLst>
                  <a:outerShdw blurRad="38100" dist="19050" dir="2700000" algn="tl" rotWithShape="0">
                    <a:schemeClr val="dk1">
                      <a:alpha val="40000"/>
                    </a:schemeClr>
                  </a:outerShdw>
                </a:effectLst>
              </a:rPr>
              <a:t>How do I download and organize these data for comparison?</a:t>
            </a:r>
            <a:endParaRPr lang="en-US"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2006857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metScanR</a:t>
            </a:r>
            <a:endParaRPr lang="en-US" sz="3600" i="1" dirty="0"/>
          </a:p>
        </p:txBody>
      </p:sp>
      <p:sp>
        <p:nvSpPr>
          <p:cNvPr id="2" name="Rectangle 1"/>
          <p:cNvSpPr/>
          <p:nvPr/>
        </p:nvSpPr>
        <p:spPr>
          <a:xfrm>
            <a:off x="-4563139" y="4093281"/>
            <a:ext cx="4572000" cy="2031325"/>
          </a:xfrm>
          <a:prstGeom prst="rect">
            <a:avLst/>
          </a:prstGeom>
        </p:spPr>
        <p:txBody>
          <a:bodyPr>
            <a:spAutoFit/>
          </a:bodyPr>
          <a:lstStyle/>
          <a:p>
            <a:r>
              <a:rPr lang="en-US" i="1" dirty="0" smtClean="0">
                <a:solidFill>
                  <a:srgbClr val="444444"/>
                </a:solidFill>
                <a:latin typeface="Source Sans Pro"/>
              </a:rPr>
              <a:t>“NEON’s open-access data, resources and infrastructure will enable scientists, educators, planners, decision makers and the public to map, understand and predict the effects of human activities on ecology and effectively address critical ecological questions and issues.”</a:t>
            </a:r>
            <a:endParaRPr lang="en-US" b="0" i="1" dirty="0">
              <a:solidFill>
                <a:srgbClr val="444444"/>
              </a:solidFill>
              <a:effectLst/>
              <a:latin typeface="Source Sans Pro"/>
            </a:endParaRPr>
          </a:p>
        </p:txBody>
      </p:sp>
      <p:sp>
        <p:nvSpPr>
          <p:cNvPr id="3" name="Rectangle 2"/>
          <p:cNvSpPr/>
          <p:nvPr/>
        </p:nvSpPr>
        <p:spPr>
          <a:xfrm>
            <a:off x="295940" y="838062"/>
            <a:ext cx="8848060" cy="1200329"/>
          </a:xfrm>
          <a:prstGeom prst="rect">
            <a:avLst/>
          </a:prstGeom>
        </p:spPr>
        <p:txBody>
          <a:bodyPr wrap="square">
            <a:spAutoFit/>
          </a:bodyPr>
          <a:lstStyle/>
          <a:p>
            <a:pPr marL="285750" indent="-285750">
              <a:buFont typeface="Arial" panose="020B0604020202020204" pitchFamily="34" charset="0"/>
              <a:buChar char="•"/>
            </a:pPr>
            <a:r>
              <a:rPr lang="en-US" dirty="0" smtClean="0"/>
              <a:t>A </a:t>
            </a:r>
            <a:r>
              <a:rPr lang="en-US" dirty="0"/>
              <a:t>tool for locating, mapping, and gathering environmental data and metadata, worldwide. </a:t>
            </a:r>
            <a:endParaRPr lang="en-US" dirty="0" smtClean="0"/>
          </a:p>
          <a:p>
            <a:endParaRPr lang="en-US" dirty="0" smtClean="0"/>
          </a:p>
          <a:p>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3690" y="1742784"/>
            <a:ext cx="5785714" cy="3445462"/>
          </a:xfrm>
          <a:prstGeom prst="rect">
            <a:avLst/>
          </a:prstGeom>
        </p:spPr>
      </p:pic>
      <p:sp>
        <p:nvSpPr>
          <p:cNvPr id="4" name="Rectangle 3"/>
          <p:cNvSpPr/>
          <p:nvPr/>
        </p:nvSpPr>
        <p:spPr>
          <a:xfrm>
            <a:off x="295940" y="1599335"/>
            <a:ext cx="3191539" cy="3693319"/>
          </a:xfrm>
          <a:prstGeom prst="rect">
            <a:avLst/>
          </a:prstGeom>
        </p:spPr>
        <p:txBody>
          <a:bodyPr wrap="square">
            <a:spAutoFit/>
          </a:bodyPr>
          <a:lstStyle/>
          <a:p>
            <a:pPr marL="285750" indent="-285750">
              <a:buFont typeface="Arial" panose="020B0604020202020204" pitchFamily="34" charset="0"/>
              <a:buChar char="•"/>
            </a:pPr>
            <a:r>
              <a:rPr lang="en-US" dirty="0" smtClean="0"/>
              <a:t>Users can search </a:t>
            </a:r>
            <a:r>
              <a:rPr lang="en-US" dirty="0"/>
              <a:t>for and filter metadata </a:t>
            </a:r>
            <a:r>
              <a:rPr lang="en-US" dirty="0" smtClean="0"/>
              <a:t>from          &gt;107,000 </a:t>
            </a:r>
            <a:r>
              <a:rPr lang="en-US" dirty="0"/>
              <a:t>environmental monitoring stations among 219 </a:t>
            </a:r>
            <a:r>
              <a:rPr lang="en-US" dirty="0" smtClean="0"/>
              <a:t>countries/territories, worldwide via:</a:t>
            </a:r>
          </a:p>
          <a:p>
            <a:pPr marL="742950" lvl="1" indent="-285750">
              <a:buFont typeface="Arial" panose="020B0604020202020204" pitchFamily="34" charset="0"/>
              <a:buChar char="•"/>
            </a:pPr>
            <a:r>
              <a:rPr lang="en-US" dirty="0" smtClean="0"/>
              <a:t>Elevation</a:t>
            </a:r>
          </a:p>
          <a:p>
            <a:pPr marL="742950" lvl="1" indent="-285750">
              <a:buFont typeface="Arial" panose="020B0604020202020204" pitchFamily="34" charset="0"/>
              <a:buChar char="•"/>
            </a:pPr>
            <a:r>
              <a:rPr lang="en-US" dirty="0" smtClean="0"/>
              <a:t>Location </a:t>
            </a:r>
          </a:p>
          <a:p>
            <a:pPr marL="742950" lvl="1" indent="-285750">
              <a:buFont typeface="Arial" panose="020B0604020202020204" pitchFamily="34" charset="0"/>
              <a:buChar char="•"/>
            </a:pPr>
            <a:r>
              <a:rPr lang="en-US" dirty="0" smtClean="0"/>
              <a:t>Active dates</a:t>
            </a:r>
          </a:p>
          <a:p>
            <a:pPr marL="742950" lvl="1" indent="-285750">
              <a:buFont typeface="Arial" panose="020B0604020202020204" pitchFamily="34" charset="0"/>
              <a:buChar char="•"/>
            </a:pPr>
            <a:r>
              <a:rPr lang="en-US" dirty="0"/>
              <a:t>E</a:t>
            </a:r>
            <a:r>
              <a:rPr lang="en-US" dirty="0" smtClean="0"/>
              <a:t>lements </a:t>
            </a:r>
          </a:p>
          <a:p>
            <a:pPr marL="742950" lvl="1" indent="-285750">
              <a:buFont typeface="Arial" panose="020B0604020202020204" pitchFamily="34" charset="0"/>
              <a:buChar char="•"/>
            </a:pPr>
            <a:r>
              <a:rPr lang="en-US" dirty="0" smtClean="0"/>
              <a:t>Country</a:t>
            </a:r>
          </a:p>
          <a:p>
            <a:pPr marL="742950" lvl="1" indent="-285750">
              <a:buFont typeface="Arial" panose="020B0604020202020204" pitchFamily="34" charset="0"/>
              <a:buChar char="•"/>
            </a:pPr>
            <a:r>
              <a:rPr lang="en-US" dirty="0" smtClean="0"/>
              <a:t>Network </a:t>
            </a:r>
          </a:p>
          <a:p>
            <a:pPr marL="742950" lvl="1" indent="-285750">
              <a:buFont typeface="Arial" panose="020B0604020202020204" pitchFamily="34" charset="0"/>
              <a:buChar char="•"/>
            </a:pPr>
            <a:r>
              <a:rPr lang="en-US" dirty="0" smtClean="0"/>
              <a:t>Station ID</a:t>
            </a:r>
            <a:endParaRPr lang="en-US" dirty="0"/>
          </a:p>
        </p:txBody>
      </p:sp>
    </p:spTree>
    <p:extLst>
      <p:ext uri="{BB962C8B-B14F-4D97-AF65-F5344CB8AC3E}">
        <p14:creationId xmlns:p14="http://schemas.microsoft.com/office/powerpoint/2010/main" val="25656857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metScanR Database</a:t>
            </a:r>
            <a:endParaRPr lang="en-US" sz="3600" i="1" dirty="0"/>
          </a:p>
        </p:txBody>
      </p:sp>
      <p:sp>
        <p:nvSpPr>
          <p:cNvPr id="2" name="Rectangle 1"/>
          <p:cNvSpPr/>
          <p:nvPr/>
        </p:nvSpPr>
        <p:spPr>
          <a:xfrm>
            <a:off x="-4563139" y="4093281"/>
            <a:ext cx="4572000" cy="2031325"/>
          </a:xfrm>
          <a:prstGeom prst="rect">
            <a:avLst/>
          </a:prstGeom>
        </p:spPr>
        <p:txBody>
          <a:bodyPr>
            <a:spAutoFit/>
          </a:bodyPr>
          <a:lstStyle/>
          <a:p>
            <a:r>
              <a:rPr lang="en-US" i="1" dirty="0" smtClean="0">
                <a:solidFill>
                  <a:srgbClr val="444444"/>
                </a:solidFill>
                <a:latin typeface="Source Sans Pro"/>
              </a:rPr>
              <a:t>“NEON’s open-access data, resources and infrastructure will enable scientists, educators, planners, decision makers and the public to map, understand and predict the effects of human activities on ecology and effectively address critical ecological questions and issues.”</a:t>
            </a:r>
            <a:endParaRPr lang="en-US" b="0" i="1" dirty="0">
              <a:solidFill>
                <a:srgbClr val="444444"/>
              </a:solidFill>
              <a:effectLst/>
              <a:latin typeface="Source Sans Pro"/>
            </a:endParaRPr>
          </a:p>
        </p:txBody>
      </p:sp>
    </p:spTree>
    <p:extLst>
      <p:ext uri="{BB962C8B-B14F-4D97-AF65-F5344CB8AC3E}">
        <p14:creationId xmlns:p14="http://schemas.microsoft.com/office/powerpoint/2010/main" val="15923914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68031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890317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fault Theme">
  <a:themeElements>
    <a:clrScheme name="Battelle">
      <a:dk1>
        <a:srgbClr val="424242"/>
      </a:dk1>
      <a:lt1>
        <a:sysClr val="window" lastClr="FFFFFF"/>
      </a:lt1>
      <a:dk2>
        <a:srgbClr val="004280"/>
      </a:dk2>
      <a:lt2>
        <a:srgbClr val="D2D2D2"/>
      </a:lt2>
      <a:accent1>
        <a:srgbClr val="0076BE"/>
      </a:accent1>
      <a:accent2>
        <a:srgbClr val="DF6420"/>
      </a:accent2>
      <a:accent3>
        <a:srgbClr val="73B564"/>
      </a:accent3>
      <a:accent4>
        <a:srgbClr val="FAA41A"/>
      </a:accent4>
      <a:accent5>
        <a:srgbClr val="004280"/>
      </a:accent5>
      <a:accent6>
        <a:srgbClr val="424242"/>
      </a:accent6>
      <a:hlink>
        <a:srgbClr val="004280"/>
      </a:hlink>
      <a:folHlink>
        <a:srgbClr val="005EB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no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sz="1800" b="0" i="0" u="none" strike="noStrike" cap="none" normalizeH="0" baseline="0" smtClean="0">
            <a:ln>
              <a:noFill/>
            </a:ln>
            <a:solidFill>
              <a:schemeClr val="tx1"/>
            </a:solidFill>
            <a:effectLst/>
            <a:latin typeface="Arial" charset="0"/>
          </a:defRPr>
        </a:defPPr>
      </a:lstStyle>
    </a:spDef>
    <a:lnDef>
      <a:spPr>
        <a:ln w="28575">
          <a:solidFill>
            <a:schemeClr val="tx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esentation_PPT_NEON-Battelle" id="{728C444B-081B-1946-8528-62FABB512F83}" vid="{1022DF4F-7E13-134B-971D-B6F6391E17E7}"/>
    </a:ext>
  </a:extLst>
</a:theme>
</file>

<file path=ppt/theme/theme2.xml><?xml version="1.0" encoding="utf-8"?>
<a:theme xmlns:a="http://schemas.openxmlformats.org/drawingml/2006/main" name="Office Theme">
  <a:themeElements>
    <a:clrScheme name="Battelle">
      <a:dk1>
        <a:sysClr val="windowText" lastClr="000000"/>
      </a:dk1>
      <a:lt1>
        <a:sysClr val="window" lastClr="FFFFFF"/>
      </a:lt1>
      <a:dk2>
        <a:srgbClr val="004280"/>
      </a:dk2>
      <a:lt2>
        <a:srgbClr val="D2D2D2"/>
      </a:lt2>
      <a:accent1>
        <a:srgbClr val="0076BE"/>
      </a:accent1>
      <a:accent2>
        <a:srgbClr val="DF6420"/>
      </a:accent2>
      <a:accent3>
        <a:srgbClr val="73B564"/>
      </a:accent3>
      <a:accent4>
        <a:srgbClr val="FAA41A"/>
      </a:accent4>
      <a:accent5>
        <a:srgbClr val="004280"/>
      </a:accent5>
      <a:accent6>
        <a:srgbClr val="424242"/>
      </a:accent6>
      <a:hlink>
        <a:srgbClr val="004280"/>
      </a:hlink>
      <a:folHlink>
        <a:srgbClr val="005EB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Battelle">
      <a:dk1>
        <a:sysClr val="windowText" lastClr="000000"/>
      </a:dk1>
      <a:lt1>
        <a:sysClr val="window" lastClr="FFFFFF"/>
      </a:lt1>
      <a:dk2>
        <a:srgbClr val="004280"/>
      </a:dk2>
      <a:lt2>
        <a:srgbClr val="D2D2D2"/>
      </a:lt2>
      <a:accent1>
        <a:srgbClr val="0076BE"/>
      </a:accent1>
      <a:accent2>
        <a:srgbClr val="DF6420"/>
      </a:accent2>
      <a:accent3>
        <a:srgbClr val="73B564"/>
      </a:accent3>
      <a:accent4>
        <a:srgbClr val="FAA41A"/>
      </a:accent4>
      <a:accent5>
        <a:srgbClr val="004280"/>
      </a:accent5>
      <a:accent6>
        <a:srgbClr val="424242"/>
      </a:accent6>
      <a:hlink>
        <a:srgbClr val="004280"/>
      </a:hlink>
      <a:folHlink>
        <a:srgbClr val="005EB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StartDate xmlns="http://schemas.microsoft.com/sharepoint/v3" xsi:nil="true"/>
    <PublishingExpirationDate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18AA6CA7D000842A944B936E87AEFB6" ma:contentTypeVersion="4" ma:contentTypeDescription="Create a new document." ma:contentTypeScope="" ma:versionID="41549b0553b68974b8751fb5fc71a603">
  <xsd:schema xmlns:xsd="http://www.w3.org/2001/XMLSchema" xmlns:xs="http://www.w3.org/2001/XMLSchema" xmlns:p="http://schemas.microsoft.com/office/2006/metadata/properties" xmlns:ns1="http://schemas.microsoft.com/sharepoint/v3" xmlns:ns2="42d4191b-ef87-40f8-a2ec-45b7baf1e568" xmlns:ns3="0bbea745-dd87-4d8f-af52-8a14390709bb" targetNamespace="http://schemas.microsoft.com/office/2006/metadata/properties" ma:root="true" ma:fieldsID="e932d9f115ef7cab2813549fffa131dd" ns1:_="" ns2:_="" ns3:_="">
    <xsd:import namespace="http://schemas.microsoft.com/sharepoint/v3"/>
    <xsd:import namespace="42d4191b-ef87-40f8-a2ec-45b7baf1e568"/>
    <xsd:import namespace="0bbea745-dd87-4d8f-af52-8a14390709bb"/>
    <xsd:element name="properties">
      <xsd:complexType>
        <xsd:sequence>
          <xsd:element name="documentManagement">
            <xsd:complexType>
              <xsd:all>
                <xsd:element ref="ns1:PublishingStartDate" minOccurs="0"/>
                <xsd:element ref="ns1:PublishingExpirationDate" minOccurs="0"/>
                <xsd:element ref="ns2:SharedWithUser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2d4191b-ef87-40f8-a2ec-45b7baf1e568"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bbea745-dd87-4d8f-af52-8a14390709bb"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2FDE722-280F-4BD7-A9F5-DA157BE8E932}">
  <ds:schemaRefs>
    <ds:schemaRef ds:uri="http://purl.org/dc/dcmitype/"/>
    <ds:schemaRef ds:uri="http://purl.org/dc/terms/"/>
    <ds:schemaRef ds:uri="http://schemas.microsoft.com/office/infopath/2007/PartnerControls"/>
    <ds:schemaRef ds:uri="http://purl.org/dc/elements/1.1/"/>
    <ds:schemaRef ds:uri="http://schemas.microsoft.com/office/2006/documentManagement/types"/>
    <ds:schemaRef ds:uri="http://schemas.openxmlformats.org/package/2006/metadata/core-properties"/>
    <ds:schemaRef ds:uri="http://schemas.microsoft.com/sharepoint/v3"/>
    <ds:schemaRef ds:uri="0bbea745-dd87-4d8f-af52-8a14390709bb"/>
    <ds:schemaRef ds:uri="42d4191b-ef87-40f8-a2ec-45b7baf1e568"/>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526707A4-B3A0-486D-BBF3-2186D90D63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2d4191b-ef87-40f8-a2ec-45b7baf1e568"/>
    <ds:schemaRef ds:uri="0bbea745-dd87-4d8f-af52-8a14390709b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61D379-E87B-4DA9-96C4-499F0D311E6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Presentation_PPT_NEON-Battelle</Template>
  <TotalTime>349</TotalTime>
  <Words>289</Words>
  <Application>Microsoft Office PowerPoint</Application>
  <PresentationFormat>On-screen Show (4:3)</PresentationFormat>
  <Paragraphs>55</Paragraphs>
  <Slides>7</Slides>
  <Notes>7</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7</vt:i4>
      </vt:variant>
    </vt:vector>
  </HeadingPairs>
  <TitlesOfParts>
    <vt:vector size="15" baseType="lpstr">
      <vt:lpstr>Arial</vt:lpstr>
      <vt:lpstr>Calibri</vt:lpstr>
      <vt:lpstr>Source Sans Pro</vt:lpstr>
      <vt:lpstr>Symbol</vt:lpstr>
      <vt:lpstr>Times New Roman</vt:lpstr>
      <vt:lpstr>Wingdings</vt:lpstr>
      <vt:lpstr>Default Theme</vt:lpstr>
      <vt:lpstr>think-cell Slide</vt:lpstr>
      <vt:lpstr>Using R to Promote Data Interoperability in the  Atmospheric Science  Community</vt:lpstr>
      <vt:lpstr>PowerPoint Presentation</vt:lpstr>
      <vt:lpstr>PowerPoint Presentation</vt:lpstr>
      <vt:lpstr>PowerPoint Presentation</vt:lpstr>
      <vt:lpstr>PowerPoint Presentation</vt:lpstr>
      <vt:lpstr>PowerPoint Presentation</vt:lpstr>
      <vt:lpstr>PowerPoint Presentation</vt:lpstr>
    </vt:vector>
  </TitlesOfParts>
  <Company>Battelle Ecology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R to Promote Data Interoperability in the  Atmospheric Science  Community</dc:title>
  <dc:creator>Josh Roberti</dc:creator>
  <cp:lastModifiedBy>Josh Roberti</cp:lastModifiedBy>
  <cp:revision>19</cp:revision>
  <dcterms:created xsi:type="dcterms:W3CDTF">2018-01-02T16:23:22Z</dcterms:created>
  <dcterms:modified xsi:type="dcterms:W3CDTF">2018-01-02T22:22:12Z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WizKit Template Type">
    <vt:lpwstr>Onscreen</vt:lpwstr>
  </property>
  <property fmtid="{D5CDD505-2E9C-101B-9397-08002B2CF9AE}" pid="3" name="WizKit Template Version">
    <vt:i4>4</vt:i4>
  </property>
  <property fmtid="{D5CDD505-2E9C-101B-9397-08002B2CF9AE}" pid="4" name="ContentTypeId">
    <vt:lpwstr>0x010100618AA6CA7D000842A944B936E87AEFB6</vt:lpwstr>
  </property>
</Properties>
</file>